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aleway"/>
      <p:regular r:id="rId55"/>
      <p:bold r:id="rId56"/>
      <p:italic r:id="rId57"/>
      <p:boldItalic r:id="rId58"/>
    </p:embeddedFont>
    <p:embeddedFont>
      <p:font typeface="Staatliches"/>
      <p:regular r:id="rId59"/>
    </p:embeddedFont>
    <p:embeddedFont>
      <p:font typeface="Proxima Nova"/>
      <p:regular r:id="rId60"/>
      <p:bold r:id="rId61"/>
      <p:italic r:id="rId62"/>
      <p:boldItalic r:id="rId63"/>
    </p:embeddedFont>
    <p:embeddedFont>
      <p:font typeface="Roboto Medium"/>
      <p:regular r:id="rId64"/>
      <p:bold r:id="rId65"/>
      <p:italic r:id="rId66"/>
      <p:boldItalic r:id="rId67"/>
    </p:embeddedFont>
    <p:embeddedFont>
      <p:font typeface="Amatic SC"/>
      <p:regular r:id="rId68"/>
      <p:bold r:id="rId69"/>
    </p:embeddedFont>
    <p:embeddedFont>
      <p:font typeface="Montserrat Black"/>
      <p:bold r:id="rId70"/>
      <p:boldItalic r:id="rId71"/>
    </p:embeddedFont>
    <p:embeddedFont>
      <p:font typeface="Montserrat"/>
      <p:regular r:id="rId72"/>
      <p:bold r:id="rId73"/>
      <p:italic r:id="rId74"/>
      <p:boldItalic r:id="rId75"/>
    </p:embeddedFont>
    <p:embeddedFont>
      <p:font typeface="Proxima Nova Semibold"/>
      <p:regular r:id="rId76"/>
      <p:bold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20B2FF-1F76-4076-8C61-67296D577275}">
  <a:tblStyle styleId="{6D20B2FF-1F76-4076-8C61-67296D5772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5.xml"/><Relationship Id="rId75" Type="http://schemas.openxmlformats.org/officeDocument/2006/relationships/font" Target="fonts/Montserrat-boldItalic.fntdata"/><Relationship Id="rId30" Type="http://schemas.openxmlformats.org/officeDocument/2006/relationships/slide" Target="slides/slide24.xml"/><Relationship Id="rId74" Type="http://schemas.openxmlformats.org/officeDocument/2006/relationships/font" Target="fonts/Montserrat-italic.fntdata"/><Relationship Id="rId33" Type="http://schemas.openxmlformats.org/officeDocument/2006/relationships/slide" Target="slides/slide27.xml"/><Relationship Id="rId77" Type="http://schemas.openxmlformats.org/officeDocument/2006/relationships/font" Target="fonts/ProximaNovaSemibold-bold.fntdata"/><Relationship Id="rId32" Type="http://schemas.openxmlformats.org/officeDocument/2006/relationships/slide" Target="slides/slide26.xml"/><Relationship Id="rId76" Type="http://schemas.openxmlformats.org/officeDocument/2006/relationships/font" Target="fonts/ProximaNovaSemibold-regular.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ProximaNovaSemibold-boldItalic.fntdata"/><Relationship Id="rId71" Type="http://schemas.openxmlformats.org/officeDocument/2006/relationships/font" Target="fonts/MontserratBlack-boldItalic.fntdata"/><Relationship Id="rId70" Type="http://schemas.openxmlformats.org/officeDocument/2006/relationships/font" Target="fonts/MontserratBlack-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4.xml"/><Relationship Id="rId64" Type="http://schemas.openxmlformats.org/officeDocument/2006/relationships/font" Target="fonts/RobotoMedium-regular.fntdata"/><Relationship Id="rId63" Type="http://schemas.openxmlformats.org/officeDocument/2006/relationships/font" Target="fonts/ProximaNova-boldItalic.fntdata"/><Relationship Id="rId22" Type="http://schemas.openxmlformats.org/officeDocument/2006/relationships/slide" Target="slides/slide16.xml"/><Relationship Id="rId66" Type="http://schemas.openxmlformats.org/officeDocument/2006/relationships/font" Target="fonts/RobotoMedium-italic.fntdata"/><Relationship Id="rId21" Type="http://schemas.openxmlformats.org/officeDocument/2006/relationships/slide" Target="slides/slide15.xml"/><Relationship Id="rId65" Type="http://schemas.openxmlformats.org/officeDocument/2006/relationships/font" Target="fonts/RobotoMedium-bold.fntdata"/><Relationship Id="rId24" Type="http://schemas.openxmlformats.org/officeDocument/2006/relationships/slide" Target="slides/slide18.xml"/><Relationship Id="rId68" Type="http://schemas.openxmlformats.org/officeDocument/2006/relationships/font" Target="fonts/AmaticSC-regular.fntdata"/><Relationship Id="rId23" Type="http://schemas.openxmlformats.org/officeDocument/2006/relationships/slide" Target="slides/slide17.xml"/><Relationship Id="rId67" Type="http://schemas.openxmlformats.org/officeDocument/2006/relationships/font" Target="fonts/RobotoMedium-boldItalic.fntdata"/><Relationship Id="rId60" Type="http://schemas.openxmlformats.org/officeDocument/2006/relationships/font" Target="fonts/ProximaNova-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italic.fntdata"/><Relationship Id="rId12" Type="http://schemas.openxmlformats.org/officeDocument/2006/relationships/slide" Target="slides/slide6.xml"/><Relationship Id="rId56" Type="http://schemas.openxmlformats.org/officeDocument/2006/relationships/font" Target="fonts/Raleway-bold.fntdata"/><Relationship Id="rId15" Type="http://schemas.openxmlformats.org/officeDocument/2006/relationships/slide" Target="slides/slide9.xml"/><Relationship Id="rId59" Type="http://schemas.openxmlformats.org/officeDocument/2006/relationships/font" Target="fonts/Staatliches-regular.fntdata"/><Relationship Id="rId14" Type="http://schemas.openxmlformats.org/officeDocument/2006/relationships/slide" Target="slides/slide8.xml"/><Relationship Id="rId58" Type="http://schemas.openxmlformats.org/officeDocument/2006/relationships/font" Target="fonts/Raleway-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96" name="Google Shape;30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9ac7ea12a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9ac7ea12a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g9ac7ea12a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1" name="Google Shape;3291;g9ac7ea12a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a43be9d97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a43be9d97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a3f9c36d78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1" name="Google Shape;3331;ga3f9c36d78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4" name="Shape 3334"/>
        <p:cNvGrpSpPr/>
        <p:nvPr/>
      </p:nvGrpSpPr>
      <p:grpSpPr>
        <a:xfrm>
          <a:off x="0" y="0"/>
          <a:ext cx="0" cy="0"/>
          <a:chOff x="0" y="0"/>
          <a:chExt cx="0" cy="0"/>
        </a:xfrm>
      </p:grpSpPr>
      <p:sp>
        <p:nvSpPr>
          <p:cNvPr id="3335" name="Google Shape;3335;ga43be9d97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6" name="Google Shape;3336;ga43be9d97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0" name="Shape 3340"/>
        <p:cNvGrpSpPr/>
        <p:nvPr/>
      </p:nvGrpSpPr>
      <p:grpSpPr>
        <a:xfrm>
          <a:off x="0" y="0"/>
          <a:ext cx="0" cy="0"/>
          <a:chOff x="0" y="0"/>
          <a:chExt cx="0" cy="0"/>
        </a:xfrm>
      </p:grpSpPr>
      <p:sp>
        <p:nvSpPr>
          <p:cNvPr id="3341" name="Google Shape;3341;ga43be9d97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2" name="Google Shape;3342;ga43be9d97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9ac7ea12a4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3" name="Google Shape;3353;g9ac7ea12a4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ga43be9d9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5" name="Google Shape;3425;ga43be9d9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ga43be9d97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2" name="Google Shape;3472;ga43be9d97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ga43be9d97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3" name="Google Shape;3523;ga43be9d97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9ac7ea12a4_0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9ac7ea12a4_0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g9c5ebf8a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0" name="Google Shape;3530;g9c5ebf8a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1" name="Shape 3541"/>
        <p:cNvGrpSpPr/>
        <p:nvPr/>
      </p:nvGrpSpPr>
      <p:grpSpPr>
        <a:xfrm>
          <a:off x="0" y="0"/>
          <a:ext cx="0" cy="0"/>
          <a:chOff x="0" y="0"/>
          <a:chExt cx="0" cy="0"/>
        </a:xfrm>
      </p:grpSpPr>
      <p:sp>
        <p:nvSpPr>
          <p:cNvPr id="3542" name="Google Shape;3542;g9c5ebf8aa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3" name="Google Shape;3543;g9c5ebf8aa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2" name="Shape 3592"/>
        <p:cNvGrpSpPr/>
        <p:nvPr/>
      </p:nvGrpSpPr>
      <p:grpSpPr>
        <a:xfrm>
          <a:off x="0" y="0"/>
          <a:ext cx="0" cy="0"/>
          <a:chOff x="0" y="0"/>
          <a:chExt cx="0" cy="0"/>
        </a:xfrm>
      </p:grpSpPr>
      <p:sp>
        <p:nvSpPr>
          <p:cNvPr id="3593" name="Google Shape;3593;ga43be9d97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4" name="Google Shape;3594;ga43be9d97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a43be9d97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a43be9d97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0" name="Shape 3610"/>
        <p:cNvGrpSpPr/>
        <p:nvPr/>
      </p:nvGrpSpPr>
      <p:grpSpPr>
        <a:xfrm>
          <a:off x="0" y="0"/>
          <a:ext cx="0" cy="0"/>
          <a:chOff x="0" y="0"/>
          <a:chExt cx="0" cy="0"/>
        </a:xfrm>
      </p:grpSpPr>
      <p:sp>
        <p:nvSpPr>
          <p:cNvPr id="3611" name="Google Shape;3611;ga43be9d97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2" name="Google Shape;3612;ga43be9d97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ga43be9d97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4" name="Google Shape;3624;ga43be9d97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5" name="Shape 3635"/>
        <p:cNvGrpSpPr/>
        <p:nvPr/>
      </p:nvGrpSpPr>
      <p:grpSpPr>
        <a:xfrm>
          <a:off x="0" y="0"/>
          <a:ext cx="0" cy="0"/>
          <a:chOff x="0" y="0"/>
          <a:chExt cx="0" cy="0"/>
        </a:xfrm>
      </p:grpSpPr>
      <p:sp>
        <p:nvSpPr>
          <p:cNvPr id="3636" name="Google Shape;3636;ga43be9d97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7" name="Google Shape;3637;ga43be9d97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ga43be9d97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a43be9d97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8" name="Shape 3658"/>
        <p:cNvGrpSpPr/>
        <p:nvPr/>
      </p:nvGrpSpPr>
      <p:grpSpPr>
        <a:xfrm>
          <a:off x="0" y="0"/>
          <a:ext cx="0" cy="0"/>
          <a:chOff x="0" y="0"/>
          <a:chExt cx="0" cy="0"/>
        </a:xfrm>
      </p:grpSpPr>
      <p:sp>
        <p:nvSpPr>
          <p:cNvPr id="3659" name="Google Shape;3659;ga43be9d97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0" name="Google Shape;3660;ga43be9d97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ga43be9d97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6" name="Google Shape;3666;ga43be9d97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9aae1a2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9aae1a2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4" name="Shape 3684"/>
        <p:cNvGrpSpPr/>
        <p:nvPr/>
      </p:nvGrpSpPr>
      <p:grpSpPr>
        <a:xfrm>
          <a:off x="0" y="0"/>
          <a:ext cx="0" cy="0"/>
          <a:chOff x="0" y="0"/>
          <a:chExt cx="0" cy="0"/>
        </a:xfrm>
      </p:grpSpPr>
      <p:sp>
        <p:nvSpPr>
          <p:cNvPr id="3685" name="Google Shape;3685;g9e7b24d74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6" name="Google Shape;3686;g9e7b24d7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5" name="Shape 3755"/>
        <p:cNvGrpSpPr/>
        <p:nvPr/>
      </p:nvGrpSpPr>
      <p:grpSpPr>
        <a:xfrm>
          <a:off x="0" y="0"/>
          <a:ext cx="0" cy="0"/>
          <a:chOff x="0" y="0"/>
          <a:chExt cx="0" cy="0"/>
        </a:xfrm>
      </p:grpSpPr>
      <p:sp>
        <p:nvSpPr>
          <p:cNvPr id="3756" name="Google Shape;3756;ga3f9c36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7" name="Google Shape;3757;ga3f9c36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4" name="Shape 3764"/>
        <p:cNvGrpSpPr/>
        <p:nvPr/>
      </p:nvGrpSpPr>
      <p:grpSpPr>
        <a:xfrm>
          <a:off x="0" y="0"/>
          <a:ext cx="0" cy="0"/>
          <a:chOff x="0" y="0"/>
          <a:chExt cx="0" cy="0"/>
        </a:xfrm>
      </p:grpSpPr>
      <p:sp>
        <p:nvSpPr>
          <p:cNvPr id="3765" name="Google Shape;3765;g9ac7ea12a4_0_10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6" name="Google Shape;3766;g9ac7ea12a4_0_10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1" name="Shape 3771"/>
        <p:cNvGrpSpPr/>
        <p:nvPr/>
      </p:nvGrpSpPr>
      <p:grpSpPr>
        <a:xfrm>
          <a:off x="0" y="0"/>
          <a:ext cx="0" cy="0"/>
          <a:chOff x="0" y="0"/>
          <a:chExt cx="0" cy="0"/>
        </a:xfrm>
      </p:grpSpPr>
      <p:sp>
        <p:nvSpPr>
          <p:cNvPr id="3772" name="Google Shape;3772;g9ac7ea12a4_0_10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3" name="Google Shape;3773;g9ac7ea12a4_0_10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9" name="Shape 3799"/>
        <p:cNvGrpSpPr/>
        <p:nvPr/>
      </p:nvGrpSpPr>
      <p:grpSpPr>
        <a:xfrm>
          <a:off x="0" y="0"/>
          <a:ext cx="0" cy="0"/>
          <a:chOff x="0" y="0"/>
          <a:chExt cx="0" cy="0"/>
        </a:xfrm>
      </p:grpSpPr>
      <p:sp>
        <p:nvSpPr>
          <p:cNvPr id="3800" name="Google Shape;3800;g9ac7ea12a4_0_10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1" name="Google Shape;3801;g9ac7ea12a4_0_10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5" name="Shape 3815"/>
        <p:cNvGrpSpPr/>
        <p:nvPr/>
      </p:nvGrpSpPr>
      <p:grpSpPr>
        <a:xfrm>
          <a:off x="0" y="0"/>
          <a:ext cx="0" cy="0"/>
          <a:chOff x="0" y="0"/>
          <a:chExt cx="0" cy="0"/>
        </a:xfrm>
      </p:grpSpPr>
      <p:sp>
        <p:nvSpPr>
          <p:cNvPr id="3816" name="Google Shape;3816;g9ac7ea12a4_0_10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7" name="Google Shape;3817;g9ac7ea12a4_0_10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2" name="Shape 4152"/>
        <p:cNvGrpSpPr/>
        <p:nvPr/>
      </p:nvGrpSpPr>
      <p:grpSpPr>
        <a:xfrm>
          <a:off x="0" y="0"/>
          <a:ext cx="0" cy="0"/>
          <a:chOff x="0" y="0"/>
          <a:chExt cx="0" cy="0"/>
        </a:xfrm>
      </p:grpSpPr>
      <p:sp>
        <p:nvSpPr>
          <p:cNvPr id="4153" name="Google Shape;4153;g9ac7ea12a4_0_10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4" name="Google Shape;4154;g9ac7ea12a4_0_10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9" name="Shape 6939"/>
        <p:cNvGrpSpPr/>
        <p:nvPr/>
      </p:nvGrpSpPr>
      <p:grpSpPr>
        <a:xfrm>
          <a:off x="0" y="0"/>
          <a:ext cx="0" cy="0"/>
          <a:chOff x="0" y="0"/>
          <a:chExt cx="0" cy="0"/>
        </a:xfrm>
      </p:grpSpPr>
      <p:sp>
        <p:nvSpPr>
          <p:cNvPr id="6940" name="Google Shape;6940;g9ac7ea12a4_0_13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1" name="Google Shape;6941;g9ac7ea12a4_0_13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8" name="Shape 7358"/>
        <p:cNvGrpSpPr/>
        <p:nvPr/>
      </p:nvGrpSpPr>
      <p:grpSpPr>
        <a:xfrm>
          <a:off x="0" y="0"/>
          <a:ext cx="0" cy="0"/>
          <a:chOff x="0" y="0"/>
          <a:chExt cx="0" cy="0"/>
        </a:xfrm>
      </p:grpSpPr>
      <p:sp>
        <p:nvSpPr>
          <p:cNvPr id="7359" name="Google Shape;7359;g9ac7ea12a4_0_13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0" name="Google Shape;7360;g9ac7ea12a4_0_13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8" name="Shape 7528"/>
        <p:cNvGrpSpPr/>
        <p:nvPr/>
      </p:nvGrpSpPr>
      <p:grpSpPr>
        <a:xfrm>
          <a:off x="0" y="0"/>
          <a:ext cx="0" cy="0"/>
          <a:chOff x="0" y="0"/>
          <a:chExt cx="0" cy="0"/>
        </a:xfrm>
      </p:grpSpPr>
      <p:sp>
        <p:nvSpPr>
          <p:cNvPr id="7529" name="Google Shape;7529;g9ac7ea12a4_0_14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0" name="Google Shape;7530;g9ac7ea12a4_0_14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5" name="Shape 3125"/>
        <p:cNvGrpSpPr/>
        <p:nvPr/>
      </p:nvGrpSpPr>
      <p:grpSpPr>
        <a:xfrm>
          <a:off x="0" y="0"/>
          <a:ext cx="0" cy="0"/>
          <a:chOff x="0" y="0"/>
          <a:chExt cx="0" cy="0"/>
        </a:xfrm>
      </p:grpSpPr>
      <p:sp>
        <p:nvSpPr>
          <p:cNvPr id="3126" name="Google Shape;3126;g9e7b24d74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7" name="Google Shape;3127;g9e7b24d74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3" name="Shape 7933"/>
        <p:cNvGrpSpPr/>
        <p:nvPr/>
      </p:nvGrpSpPr>
      <p:grpSpPr>
        <a:xfrm>
          <a:off x="0" y="0"/>
          <a:ext cx="0" cy="0"/>
          <a:chOff x="0" y="0"/>
          <a:chExt cx="0" cy="0"/>
        </a:xfrm>
      </p:grpSpPr>
      <p:sp>
        <p:nvSpPr>
          <p:cNvPr id="7934" name="Google Shape;7934;g9ac7ea12a4_0_14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5" name="Google Shape;7935;g9ac7ea12a4_0_14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3" name="Shape 8313"/>
        <p:cNvGrpSpPr/>
        <p:nvPr/>
      </p:nvGrpSpPr>
      <p:grpSpPr>
        <a:xfrm>
          <a:off x="0" y="0"/>
          <a:ext cx="0" cy="0"/>
          <a:chOff x="0" y="0"/>
          <a:chExt cx="0" cy="0"/>
        </a:xfrm>
      </p:grpSpPr>
      <p:sp>
        <p:nvSpPr>
          <p:cNvPr id="8314" name="Google Shape;8314;g9ac7ea12a4_0_14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5" name="Google Shape;8315;g9ac7ea12a4_0_14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7" name="Shape 8727"/>
        <p:cNvGrpSpPr/>
        <p:nvPr/>
      </p:nvGrpSpPr>
      <p:grpSpPr>
        <a:xfrm>
          <a:off x="0" y="0"/>
          <a:ext cx="0" cy="0"/>
          <a:chOff x="0" y="0"/>
          <a:chExt cx="0" cy="0"/>
        </a:xfrm>
      </p:grpSpPr>
      <p:sp>
        <p:nvSpPr>
          <p:cNvPr id="8728" name="Google Shape;8728;g9ac7ea12a4_0_15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9" name="Google Shape;8729;g9ac7ea12a4_0_15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8" name="Shape 9088"/>
        <p:cNvGrpSpPr/>
        <p:nvPr/>
      </p:nvGrpSpPr>
      <p:grpSpPr>
        <a:xfrm>
          <a:off x="0" y="0"/>
          <a:ext cx="0" cy="0"/>
          <a:chOff x="0" y="0"/>
          <a:chExt cx="0" cy="0"/>
        </a:xfrm>
      </p:grpSpPr>
      <p:sp>
        <p:nvSpPr>
          <p:cNvPr id="9089" name="Google Shape;9089;g9ac7ea12a4_0_15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0" name="Google Shape;9090;g9ac7ea12a4_0_15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8" name="Shape 9598"/>
        <p:cNvGrpSpPr/>
        <p:nvPr/>
      </p:nvGrpSpPr>
      <p:grpSpPr>
        <a:xfrm>
          <a:off x="0" y="0"/>
          <a:ext cx="0" cy="0"/>
          <a:chOff x="0" y="0"/>
          <a:chExt cx="0" cy="0"/>
        </a:xfrm>
      </p:grpSpPr>
      <p:sp>
        <p:nvSpPr>
          <p:cNvPr id="9599" name="Google Shape;9599;g9ac7ea12a4_0_16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0" name="Google Shape;9600;g9ac7ea12a4_0_16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8" name="Shape 10218"/>
        <p:cNvGrpSpPr/>
        <p:nvPr/>
      </p:nvGrpSpPr>
      <p:grpSpPr>
        <a:xfrm>
          <a:off x="0" y="0"/>
          <a:ext cx="0" cy="0"/>
          <a:chOff x="0" y="0"/>
          <a:chExt cx="0" cy="0"/>
        </a:xfrm>
      </p:grpSpPr>
      <p:sp>
        <p:nvSpPr>
          <p:cNvPr id="10219" name="Google Shape;10219;g9ac7ea12a4_0_16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0" name="Google Shape;10220;g9ac7ea12a4_0_16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2" name="Shape 10812"/>
        <p:cNvGrpSpPr/>
        <p:nvPr/>
      </p:nvGrpSpPr>
      <p:grpSpPr>
        <a:xfrm>
          <a:off x="0" y="0"/>
          <a:ext cx="0" cy="0"/>
          <a:chOff x="0" y="0"/>
          <a:chExt cx="0" cy="0"/>
        </a:xfrm>
      </p:grpSpPr>
      <p:sp>
        <p:nvSpPr>
          <p:cNvPr id="10813" name="Google Shape;10813;g9ac7ea12a4_0_17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4" name="Google Shape;10814;g9ac7ea12a4_0_17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3" name="Shape 11133"/>
        <p:cNvGrpSpPr/>
        <p:nvPr/>
      </p:nvGrpSpPr>
      <p:grpSpPr>
        <a:xfrm>
          <a:off x="0" y="0"/>
          <a:ext cx="0" cy="0"/>
          <a:chOff x="0" y="0"/>
          <a:chExt cx="0" cy="0"/>
        </a:xfrm>
      </p:grpSpPr>
      <p:sp>
        <p:nvSpPr>
          <p:cNvPr id="11134" name="Google Shape;11134;g9ac7ea12a4_0_17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5" name="Google Shape;11135;g9ac7ea12a4_0_17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8" name="Shape 11438"/>
        <p:cNvGrpSpPr/>
        <p:nvPr/>
      </p:nvGrpSpPr>
      <p:grpSpPr>
        <a:xfrm>
          <a:off x="0" y="0"/>
          <a:ext cx="0" cy="0"/>
          <a:chOff x="0" y="0"/>
          <a:chExt cx="0" cy="0"/>
        </a:xfrm>
      </p:grpSpPr>
      <p:sp>
        <p:nvSpPr>
          <p:cNvPr id="11439" name="Google Shape;11439;g9ac7ea12a4_0_18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0" name="Google Shape;11440;g9ac7ea12a4_0_18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g9ac7ea12a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9" name="Google Shape;3139;g9ac7ea12a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g9e46f12aa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5" name="Google Shape;3145;g9e46f12aa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9aae1a29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9aae1a29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5" name="Shape 3215"/>
        <p:cNvGrpSpPr/>
        <p:nvPr/>
      </p:nvGrpSpPr>
      <p:grpSpPr>
        <a:xfrm>
          <a:off x="0" y="0"/>
          <a:ext cx="0" cy="0"/>
          <a:chOff x="0" y="0"/>
          <a:chExt cx="0" cy="0"/>
        </a:xfrm>
      </p:grpSpPr>
      <p:sp>
        <p:nvSpPr>
          <p:cNvPr id="3216" name="Google Shape;3216;ga43be9d971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7" name="Google Shape;3217;ga43be9d971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a43be9d97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8" name="Google Shape;3238;ga43be9d97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6118235" y="0"/>
              <a:ext cx="3025768" cy="2023351"/>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3448062" cy="2305785"/>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05501" y="2793747"/>
              <a:ext cx="3245871" cy="2349753"/>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545725" y="40030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0" y="4239925"/>
              <a:ext cx="2132607" cy="903576"/>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524623" y="0"/>
              <a:ext cx="2619371" cy="1017382"/>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0800000">
              <a:off x="-26"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flipH="1" rot="10800000">
                <a:off x="9419903" y="2786190"/>
                <a:ext cx="35341" cy="35341"/>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rot="10800000">
                <a:off x="9599228" y="2157664"/>
                <a:ext cx="26379" cy="26632"/>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rot="10800000">
                <a:off x="9546302" y="3614502"/>
                <a:ext cx="44049" cy="47093"/>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flipH="1" rot="10800000">
                <a:off x="9828268" y="3796617"/>
                <a:ext cx="38215" cy="35341"/>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flipH="1" rot="10800000">
                <a:off x="10207125" y="3808369"/>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rot="10800000">
                <a:off x="9549176" y="3999362"/>
                <a:ext cx="82349" cy="79306"/>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10800000">
                <a:off x="9196698" y="3144502"/>
                <a:ext cx="29423" cy="29507"/>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rot="10800000">
                <a:off x="9707787" y="1811104"/>
                <a:ext cx="35341" cy="35256"/>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flipH="1" rot="10800000">
                <a:off x="9613771" y="3653647"/>
                <a:ext cx="106868" cy="90212"/>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flipH="1" rot="10800000">
                <a:off x="9387775" y="3309201"/>
                <a:ext cx="79221" cy="70597"/>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flipH="1" rot="10800000">
                <a:off x="9540468" y="1825815"/>
                <a:ext cx="79306" cy="70851"/>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flipH="1" rot="10800000">
                <a:off x="9725373" y="1297224"/>
                <a:ext cx="26632" cy="29423"/>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flipH="1" rot="10800000">
                <a:off x="9834186" y="950579"/>
                <a:ext cx="35341" cy="35341"/>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flipH="1" rot="10800000">
                <a:off x="9666613" y="965375"/>
                <a:ext cx="79559" cy="70597"/>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flipH="1" rot="10800000">
                <a:off x="10177702" y="1025488"/>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flipH="1" rot="10800000">
                <a:off x="9490416" y="2925778"/>
                <a:ext cx="44303" cy="39737"/>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flipH="1" rot="10800000">
                <a:off x="9352519" y="3023684"/>
                <a:ext cx="43965" cy="4109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rot="10800000">
                <a:off x="10177702" y="4093379"/>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rot="10800000">
                <a:off x="10421622" y="4278284"/>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flipH="1" rot="10800000">
                <a:off x="10177702" y="4003758"/>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flipH="1" rot="10800000">
                <a:off x="10962050" y="4005280"/>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flipH="1" rot="10800000">
                <a:off x="12057532" y="2466178"/>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flipH="1" rot="10800000">
                <a:off x="12242691" y="3905345"/>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flipH="1" rot="10800000">
                <a:off x="12313119" y="3942123"/>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flipH="1" rot="10800000">
                <a:off x="11188130" y="539509"/>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flipH="1" rot="10800000">
                <a:off x="12028109" y="2213550"/>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flipH="1" rot="10800000">
                <a:off x="11998771" y="1047386"/>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flipH="1" rot="10800000">
                <a:off x="10706378" y="897737"/>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flipH="1" rot="10800000">
                <a:off x="12377798" y="1239985"/>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flipH="1" rot="10800000">
                <a:off x="11390875" y="3870173"/>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flipH="1" rot="10800000">
                <a:off x="11928258" y="4263742"/>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flipH="1" rot="10800000">
                <a:off x="11658045" y="3846669"/>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flipH="1" rot="10800000">
                <a:off x="11393665" y="4251990"/>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flipH="1" rot="10800000">
                <a:off x="11655255" y="3757049"/>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flipH="1" rot="10800000">
                <a:off x="10809357" y="4417957"/>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flipH="1" rot="10800000">
                <a:off x="11919550" y="227535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flipH="1" rot="10800000">
                <a:off x="12004605" y="2130778"/>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flipH="1" rot="10800000">
                <a:off x="12486357" y="2971349"/>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flipH="1" rot="10800000">
                <a:off x="12539199" y="3209181"/>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flipH="1" rot="10800000">
                <a:off x="12953481" y="2695301"/>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flipH="1" rot="10800000">
                <a:off x="13106174" y="2316275"/>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flipH="1" rot="10800000">
                <a:off x="12882969" y="2054939"/>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flipH="1" rot="10800000">
                <a:off x="13147264" y="1943336"/>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flipH="1" rot="10800000">
                <a:off x="13097212" y="3250271"/>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flipH="1" rot="10800000">
                <a:off x="12524657" y="3605793"/>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flipH="1" rot="10800000">
                <a:off x="12791742" y="358228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flipH="1" rot="10800000">
                <a:off x="13035662" y="376719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flipH="1" rot="10800000">
                <a:off x="12715396" y="3281215"/>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flipH="1" rot="10800000">
                <a:off x="12665597" y="3228373"/>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flipH="1" rot="10800000">
                <a:off x="12445182" y="1003506"/>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flipH="1" rot="10800000">
                <a:off x="12518738" y="114089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flipH="1" rot="10800000">
                <a:off x="12788952" y="3492753"/>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flipH="1" rot="10800000">
                <a:off x="13023910" y="2818064"/>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flipH="1" rot="10800000">
                <a:off x="13000405" y="2388309"/>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
            <p:cNvSpPr/>
            <p:nvPr/>
          </p:nvSpPr>
          <p:spPr>
            <a:xfrm flipH="1">
              <a:off x="13729"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2"/>
          <p:cNvSpPr txBox="1"/>
          <p:nvPr>
            <p:ph type="ctrTitle"/>
          </p:nvPr>
        </p:nvSpPr>
        <p:spPr>
          <a:xfrm>
            <a:off x="1785300" y="1645975"/>
            <a:ext cx="5573400" cy="144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Montserrat Black"/>
              <a:buNone/>
              <a:defRPr b="0" sz="6000">
                <a:latin typeface="Montserrat Black"/>
                <a:ea typeface="Montserrat Black"/>
                <a:cs typeface="Montserrat Black"/>
                <a:sym typeface="Montserrat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2" name="Google Shape;142;p2"/>
          <p:cNvSpPr txBox="1"/>
          <p:nvPr>
            <p:ph idx="1" type="subTitle"/>
          </p:nvPr>
        </p:nvSpPr>
        <p:spPr>
          <a:xfrm>
            <a:off x="1905725" y="3239869"/>
            <a:ext cx="5332500" cy="262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0" name="Shape 1100"/>
        <p:cNvGrpSpPr/>
        <p:nvPr/>
      </p:nvGrpSpPr>
      <p:grpSpPr>
        <a:xfrm>
          <a:off x="0" y="0"/>
          <a:ext cx="0" cy="0"/>
          <a:chOff x="0" y="0"/>
          <a:chExt cx="0" cy="0"/>
        </a:xfrm>
      </p:grpSpPr>
      <p:sp>
        <p:nvSpPr>
          <p:cNvPr id="1101" name="Google Shape;1101;p11"/>
          <p:cNvSpPr txBox="1"/>
          <p:nvPr>
            <p:ph hasCustomPrompt="1" type="title"/>
          </p:nvPr>
        </p:nvSpPr>
        <p:spPr>
          <a:xfrm>
            <a:off x="1631850" y="2079100"/>
            <a:ext cx="5880300" cy="54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p:nvPr>
            <p:ph idx="1" type="body"/>
          </p:nvPr>
        </p:nvSpPr>
        <p:spPr>
          <a:xfrm>
            <a:off x="1632150" y="2875056"/>
            <a:ext cx="5879700" cy="2190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sz="15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30200" lvl="6" marL="3200400" algn="ctr">
              <a:spcBef>
                <a:spcPts val="0"/>
              </a:spcBef>
              <a:spcAft>
                <a:spcPts val="0"/>
              </a:spcAft>
              <a:buSzPts val="1600"/>
              <a:buChar char="●"/>
              <a:defRPr sz="1600"/>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103" name="Google Shape;1103;p11"/>
          <p:cNvSpPr/>
          <p:nvPr/>
        </p:nvSpPr>
        <p:spPr>
          <a:xfrm rot="5400000">
            <a:off x="-335338" y="3242300"/>
            <a:ext cx="2223230" cy="1579186"/>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1"/>
          <p:cNvSpPr/>
          <p:nvPr/>
        </p:nvSpPr>
        <p:spPr>
          <a:xfrm flipH="1">
            <a:off x="6118235" y="0"/>
            <a:ext cx="3025768" cy="2023351"/>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1"/>
          <p:cNvSpPr/>
          <p:nvPr/>
        </p:nvSpPr>
        <p:spPr>
          <a:xfrm>
            <a:off x="0" y="0"/>
            <a:ext cx="3448062" cy="2305785"/>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
          <p:cNvSpPr/>
          <p:nvPr/>
        </p:nvSpPr>
        <p:spPr>
          <a:xfrm>
            <a:off x="5905501" y="2793747"/>
            <a:ext cx="3245871" cy="2349753"/>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
          <p:cNvSpPr/>
          <p:nvPr/>
        </p:nvSpPr>
        <p:spPr>
          <a:xfrm>
            <a:off x="7545725" y="40030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
          <p:cNvSpPr/>
          <p:nvPr/>
        </p:nvSpPr>
        <p:spPr>
          <a:xfrm flipH="1">
            <a:off x="0" y="4239925"/>
            <a:ext cx="2132607" cy="903576"/>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
          <p:cNvSpPr/>
          <p:nvPr/>
        </p:nvSpPr>
        <p:spPr>
          <a:xfrm>
            <a:off x="6524623" y="0"/>
            <a:ext cx="2619371" cy="1017382"/>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1"/>
          <p:cNvSpPr/>
          <p:nvPr/>
        </p:nvSpPr>
        <p:spPr>
          <a:xfrm rot="10800000">
            <a:off x="-26"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flipH="1" rot="10800000">
              <a:off x="9419903" y="2786190"/>
              <a:ext cx="35341" cy="35341"/>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
            <p:cNvSpPr/>
            <p:nvPr/>
          </p:nvSpPr>
          <p:spPr>
            <a:xfrm flipH="1" rot="10800000">
              <a:off x="9599228" y="2157664"/>
              <a:ext cx="26379" cy="26632"/>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
            <p:cNvSpPr/>
            <p:nvPr/>
          </p:nvSpPr>
          <p:spPr>
            <a:xfrm flipH="1" rot="10800000">
              <a:off x="9546302" y="3614502"/>
              <a:ext cx="44049" cy="47093"/>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1"/>
            <p:cNvSpPr/>
            <p:nvPr/>
          </p:nvSpPr>
          <p:spPr>
            <a:xfrm flipH="1" rot="10800000">
              <a:off x="9828268" y="3796617"/>
              <a:ext cx="38215" cy="35341"/>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1"/>
            <p:cNvSpPr/>
            <p:nvPr/>
          </p:nvSpPr>
          <p:spPr>
            <a:xfrm flipH="1" rot="10800000">
              <a:off x="10207125" y="3808369"/>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
            <p:cNvSpPr/>
            <p:nvPr/>
          </p:nvSpPr>
          <p:spPr>
            <a:xfrm flipH="1" rot="10800000">
              <a:off x="9549176" y="3999362"/>
              <a:ext cx="82349" cy="79306"/>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1"/>
            <p:cNvSpPr/>
            <p:nvPr/>
          </p:nvSpPr>
          <p:spPr>
            <a:xfrm flipH="1" rot="10800000">
              <a:off x="9196698" y="3144502"/>
              <a:ext cx="29423" cy="29507"/>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
            <p:cNvSpPr/>
            <p:nvPr/>
          </p:nvSpPr>
          <p:spPr>
            <a:xfrm flipH="1" rot="10800000">
              <a:off x="9707787" y="1811104"/>
              <a:ext cx="35341" cy="35256"/>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
            <p:cNvSpPr/>
            <p:nvPr/>
          </p:nvSpPr>
          <p:spPr>
            <a:xfrm flipH="1" rot="10800000">
              <a:off x="9613771" y="3653647"/>
              <a:ext cx="106868" cy="90212"/>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
            <p:cNvSpPr/>
            <p:nvPr/>
          </p:nvSpPr>
          <p:spPr>
            <a:xfrm flipH="1" rot="10800000">
              <a:off x="9387775" y="3309201"/>
              <a:ext cx="79221" cy="70597"/>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
            <p:cNvSpPr/>
            <p:nvPr/>
          </p:nvSpPr>
          <p:spPr>
            <a:xfrm flipH="1" rot="10800000">
              <a:off x="9540468" y="1825815"/>
              <a:ext cx="79306" cy="70851"/>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
            <p:cNvSpPr/>
            <p:nvPr/>
          </p:nvSpPr>
          <p:spPr>
            <a:xfrm flipH="1" rot="10800000">
              <a:off x="9725373" y="1297224"/>
              <a:ext cx="26632" cy="29423"/>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1"/>
            <p:cNvSpPr/>
            <p:nvPr/>
          </p:nvSpPr>
          <p:spPr>
            <a:xfrm flipH="1" rot="10800000">
              <a:off x="9834186" y="950579"/>
              <a:ext cx="35341" cy="35341"/>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1"/>
            <p:cNvSpPr/>
            <p:nvPr/>
          </p:nvSpPr>
          <p:spPr>
            <a:xfrm flipH="1" rot="10800000">
              <a:off x="9666613" y="965375"/>
              <a:ext cx="79559" cy="70597"/>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
            <p:cNvSpPr/>
            <p:nvPr/>
          </p:nvSpPr>
          <p:spPr>
            <a:xfrm flipH="1" rot="10800000">
              <a:off x="10177702" y="1025488"/>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
            <p:cNvSpPr/>
            <p:nvPr/>
          </p:nvSpPr>
          <p:spPr>
            <a:xfrm flipH="1" rot="10800000">
              <a:off x="9490416" y="2925778"/>
              <a:ext cx="44303" cy="39737"/>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
            <p:cNvSpPr/>
            <p:nvPr/>
          </p:nvSpPr>
          <p:spPr>
            <a:xfrm flipH="1" rot="10800000">
              <a:off x="9352519" y="3023684"/>
              <a:ext cx="43965" cy="4109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
            <p:cNvSpPr/>
            <p:nvPr/>
          </p:nvSpPr>
          <p:spPr>
            <a:xfrm flipH="1" rot="10800000">
              <a:off x="10177702" y="4093379"/>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
            <p:cNvSpPr/>
            <p:nvPr/>
          </p:nvSpPr>
          <p:spPr>
            <a:xfrm flipH="1" rot="10800000">
              <a:off x="10421622" y="4278284"/>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
            <p:cNvSpPr/>
            <p:nvPr/>
          </p:nvSpPr>
          <p:spPr>
            <a:xfrm flipH="1" rot="10800000">
              <a:off x="10177702" y="4003758"/>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flipH="1" rot="10800000">
              <a:off x="10962050" y="4005280"/>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
            <p:cNvSpPr/>
            <p:nvPr/>
          </p:nvSpPr>
          <p:spPr>
            <a:xfrm flipH="1" rot="10800000">
              <a:off x="12057532" y="2466178"/>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
            <p:cNvSpPr/>
            <p:nvPr/>
          </p:nvSpPr>
          <p:spPr>
            <a:xfrm flipH="1" rot="10800000">
              <a:off x="12242691" y="3905345"/>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
            <p:cNvSpPr/>
            <p:nvPr/>
          </p:nvSpPr>
          <p:spPr>
            <a:xfrm flipH="1" rot="10800000">
              <a:off x="12313119" y="3942123"/>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
            <p:cNvSpPr/>
            <p:nvPr/>
          </p:nvSpPr>
          <p:spPr>
            <a:xfrm flipH="1" rot="10800000">
              <a:off x="11188130" y="539509"/>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
            <p:cNvSpPr/>
            <p:nvPr/>
          </p:nvSpPr>
          <p:spPr>
            <a:xfrm flipH="1" rot="10800000">
              <a:off x="12028109" y="2213550"/>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
            <p:cNvSpPr/>
            <p:nvPr/>
          </p:nvSpPr>
          <p:spPr>
            <a:xfrm flipH="1" rot="10800000">
              <a:off x="11998771" y="1047386"/>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
            <p:cNvSpPr/>
            <p:nvPr/>
          </p:nvSpPr>
          <p:spPr>
            <a:xfrm flipH="1" rot="10800000">
              <a:off x="10706378" y="897737"/>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
            <p:cNvSpPr/>
            <p:nvPr/>
          </p:nvSpPr>
          <p:spPr>
            <a:xfrm flipH="1" rot="10800000">
              <a:off x="12377798" y="1239985"/>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
            <p:cNvSpPr/>
            <p:nvPr/>
          </p:nvSpPr>
          <p:spPr>
            <a:xfrm flipH="1" rot="10800000">
              <a:off x="11390875" y="3870173"/>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
            <p:cNvSpPr/>
            <p:nvPr/>
          </p:nvSpPr>
          <p:spPr>
            <a:xfrm flipH="1" rot="10800000">
              <a:off x="11928258" y="4263742"/>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
            <p:cNvSpPr/>
            <p:nvPr/>
          </p:nvSpPr>
          <p:spPr>
            <a:xfrm flipH="1" rot="10800000">
              <a:off x="11658045" y="3846669"/>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
            <p:cNvSpPr/>
            <p:nvPr/>
          </p:nvSpPr>
          <p:spPr>
            <a:xfrm flipH="1" rot="10800000">
              <a:off x="11393665" y="4251990"/>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
            <p:cNvSpPr/>
            <p:nvPr/>
          </p:nvSpPr>
          <p:spPr>
            <a:xfrm flipH="1" rot="10800000">
              <a:off x="11655255" y="3757049"/>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
            <p:cNvSpPr/>
            <p:nvPr/>
          </p:nvSpPr>
          <p:spPr>
            <a:xfrm flipH="1" rot="10800000">
              <a:off x="10809357" y="4417957"/>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
            <p:cNvSpPr/>
            <p:nvPr/>
          </p:nvSpPr>
          <p:spPr>
            <a:xfrm flipH="1" rot="10800000">
              <a:off x="11919550" y="227535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
            <p:cNvSpPr/>
            <p:nvPr/>
          </p:nvSpPr>
          <p:spPr>
            <a:xfrm flipH="1" rot="10800000">
              <a:off x="12004605" y="2130778"/>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flipH="1" rot="10800000">
              <a:off x="12486357" y="2971349"/>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
            <p:cNvSpPr/>
            <p:nvPr/>
          </p:nvSpPr>
          <p:spPr>
            <a:xfrm flipH="1" rot="10800000">
              <a:off x="12539199" y="3209181"/>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1"/>
            <p:cNvSpPr/>
            <p:nvPr/>
          </p:nvSpPr>
          <p:spPr>
            <a:xfrm flipH="1" rot="10800000">
              <a:off x="12953481" y="2695301"/>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
            <p:cNvSpPr/>
            <p:nvPr/>
          </p:nvSpPr>
          <p:spPr>
            <a:xfrm flipH="1" rot="10800000">
              <a:off x="13106174" y="2316275"/>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
            <p:cNvSpPr/>
            <p:nvPr/>
          </p:nvSpPr>
          <p:spPr>
            <a:xfrm flipH="1" rot="10800000">
              <a:off x="12882969" y="2054939"/>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
            <p:cNvSpPr/>
            <p:nvPr/>
          </p:nvSpPr>
          <p:spPr>
            <a:xfrm flipH="1" rot="10800000">
              <a:off x="13147264" y="1943336"/>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
            <p:cNvSpPr/>
            <p:nvPr/>
          </p:nvSpPr>
          <p:spPr>
            <a:xfrm flipH="1" rot="10800000">
              <a:off x="13097212" y="3250271"/>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1"/>
            <p:cNvSpPr/>
            <p:nvPr/>
          </p:nvSpPr>
          <p:spPr>
            <a:xfrm flipH="1" rot="10800000">
              <a:off x="12524657" y="3605793"/>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1"/>
            <p:cNvSpPr/>
            <p:nvPr/>
          </p:nvSpPr>
          <p:spPr>
            <a:xfrm flipH="1" rot="10800000">
              <a:off x="12791742" y="358228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
            <p:cNvSpPr/>
            <p:nvPr/>
          </p:nvSpPr>
          <p:spPr>
            <a:xfrm flipH="1" rot="10800000">
              <a:off x="13035662" y="376719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
            <p:cNvSpPr/>
            <p:nvPr/>
          </p:nvSpPr>
          <p:spPr>
            <a:xfrm flipH="1" rot="10800000">
              <a:off x="12715396" y="3281215"/>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
            <p:cNvSpPr/>
            <p:nvPr/>
          </p:nvSpPr>
          <p:spPr>
            <a:xfrm flipH="1" rot="10800000">
              <a:off x="12665597" y="3228373"/>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1"/>
            <p:cNvSpPr/>
            <p:nvPr/>
          </p:nvSpPr>
          <p:spPr>
            <a:xfrm flipH="1" rot="10800000">
              <a:off x="12445182" y="1003506"/>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1"/>
            <p:cNvSpPr/>
            <p:nvPr/>
          </p:nvSpPr>
          <p:spPr>
            <a:xfrm flipH="1" rot="10800000">
              <a:off x="12518738" y="114089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1"/>
            <p:cNvSpPr/>
            <p:nvPr/>
          </p:nvSpPr>
          <p:spPr>
            <a:xfrm flipH="1" rot="10800000">
              <a:off x="12788952" y="3492753"/>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1"/>
            <p:cNvSpPr/>
            <p:nvPr/>
          </p:nvSpPr>
          <p:spPr>
            <a:xfrm flipH="1" rot="10800000">
              <a:off x="13023910" y="2818064"/>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1"/>
            <p:cNvSpPr/>
            <p:nvPr/>
          </p:nvSpPr>
          <p:spPr>
            <a:xfrm flipH="1" rot="10800000">
              <a:off x="13000405" y="2388309"/>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1"/>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1"/>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1"/>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1"/>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1"/>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1"/>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1"/>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1"/>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1"/>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1"/>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1"/>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1"/>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1"/>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1"/>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1"/>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1"/>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1"/>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1"/>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1"/>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1"/>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1"/>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1"/>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1"/>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1"/>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1"/>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1"/>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1"/>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1"/>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1"/>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1"/>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1"/>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1"/>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1"/>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1"/>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1"/>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1"/>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1"/>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1"/>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1"/>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p11"/>
          <p:cNvSpPr/>
          <p:nvPr/>
        </p:nvSpPr>
        <p:spPr>
          <a:xfrm flipH="1">
            <a:off x="13729"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1"/>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1"/>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34"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35" name="Shape 1235"/>
        <p:cNvGrpSpPr/>
        <p:nvPr/>
      </p:nvGrpSpPr>
      <p:grpSpPr>
        <a:xfrm>
          <a:off x="0" y="0"/>
          <a:ext cx="0" cy="0"/>
          <a:chOff x="0" y="0"/>
          <a:chExt cx="0" cy="0"/>
        </a:xfrm>
      </p:grpSpPr>
      <p:grpSp>
        <p:nvGrpSpPr>
          <p:cNvPr id="1236" name="Google Shape;1236;p13"/>
          <p:cNvGrpSpPr/>
          <p:nvPr/>
        </p:nvGrpSpPr>
        <p:grpSpPr>
          <a:xfrm flipH="1" rot="-5400000">
            <a:off x="-794250" y="2742600"/>
            <a:ext cx="3189300" cy="1619850"/>
            <a:chOff x="4185675" y="845125"/>
            <a:chExt cx="3189300" cy="1619850"/>
          </a:xfrm>
        </p:grpSpPr>
        <p:sp>
          <p:nvSpPr>
            <p:cNvPr id="1237" name="Google Shape;1237;p13"/>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3"/>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3"/>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 name="Google Shape;1240;p13"/>
          <p:cNvSpPr txBox="1"/>
          <p:nvPr>
            <p:ph idx="1" type="subTitle"/>
          </p:nvPr>
        </p:nvSpPr>
        <p:spPr>
          <a:xfrm>
            <a:off x="1923800" y="1654019"/>
            <a:ext cx="2480100" cy="448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1" name="Google Shape;1241;p13"/>
          <p:cNvSpPr txBox="1"/>
          <p:nvPr>
            <p:ph idx="2" type="subTitle"/>
          </p:nvPr>
        </p:nvSpPr>
        <p:spPr>
          <a:xfrm>
            <a:off x="1923800" y="2000694"/>
            <a:ext cx="2480100" cy="574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2" name="Google Shape;1242;p13"/>
          <p:cNvSpPr txBox="1"/>
          <p:nvPr>
            <p:ph hasCustomPrompt="1" type="title"/>
          </p:nvPr>
        </p:nvSpPr>
        <p:spPr>
          <a:xfrm>
            <a:off x="1923800" y="1260269"/>
            <a:ext cx="774900" cy="44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43" name="Google Shape;1243;p13"/>
          <p:cNvSpPr txBox="1"/>
          <p:nvPr>
            <p:ph idx="3" type="subTitle"/>
          </p:nvPr>
        </p:nvSpPr>
        <p:spPr>
          <a:xfrm>
            <a:off x="1923800" y="3276219"/>
            <a:ext cx="24801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4" name="Google Shape;1244;p13"/>
          <p:cNvSpPr txBox="1"/>
          <p:nvPr>
            <p:ph idx="4" type="subTitle"/>
          </p:nvPr>
        </p:nvSpPr>
        <p:spPr>
          <a:xfrm>
            <a:off x="1923800" y="3622894"/>
            <a:ext cx="2480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5" name="Google Shape;1245;p13"/>
          <p:cNvSpPr txBox="1"/>
          <p:nvPr>
            <p:ph hasCustomPrompt="1" idx="5" type="title"/>
          </p:nvPr>
        </p:nvSpPr>
        <p:spPr>
          <a:xfrm>
            <a:off x="1923800" y="2882469"/>
            <a:ext cx="774900" cy="44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46" name="Google Shape;1246;p13"/>
          <p:cNvSpPr txBox="1"/>
          <p:nvPr>
            <p:ph idx="6" type="subTitle"/>
          </p:nvPr>
        </p:nvSpPr>
        <p:spPr>
          <a:xfrm>
            <a:off x="4740100" y="1654019"/>
            <a:ext cx="24801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7" name="Google Shape;1247;p13"/>
          <p:cNvSpPr txBox="1"/>
          <p:nvPr>
            <p:ph idx="7" type="subTitle"/>
          </p:nvPr>
        </p:nvSpPr>
        <p:spPr>
          <a:xfrm>
            <a:off x="4740100" y="2000694"/>
            <a:ext cx="2480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8" name="Google Shape;1248;p13"/>
          <p:cNvSpPr txBox="1"/>
          <p:nvPr>
            <p:ph hasCustomPrompt="1" idx="8" type="title"/>
          </p:nvPr>
        </p:nvSpPr>
        <p:spPr>
          <a:xfrm>
            <a:off x="4821226" y="1260269"/>
            <a:ext cx="774900" cy="44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49" name="Google Shape;1249;p13"/>
          <p:cNvSpPr txBox="1"/>
          <p:nvPr>
            <p:ph idx="9" type="subTitle"/>
          </p:nvPr>
        </p:nvSpPr>
        <p:spPr>
          <a:xfrm>
            <a:off x="4740100" y="3276219"/>
            <a:ext cx="24801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0" name="Google Shape;1250;p13"/>
          <p:cNvSpPr txBox="1"/>
          <p:nvPr>
            <p:ph idx="13" type="subTitle"/>
          </p:nvPr>
        </p:nvSpPr>
        <p:spPr>
          <a:xfrm>
            <a:off x="4740100" y="3622894"/>
            <a:ext cx="2480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1" name="Google Shape;1251;p13"/>
          <p:cNvSpPr txBox="1"/>
          <p:nvPr>
            <p:ph hasCustomPrompt="1" idx="14" type="title"/>
          </p:nvPr>
        </p:nvSpPr>
        <p:spPr>
          <a:xfrm>
            <a:off x="4821226" y="2882469"/>
            <a:ext cx="774900" cy="44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52" name="Google Shape;1252;p13"/>
          <p:cNvSpPr txBox="1"/>
          <p:nvPr>
            <p:ph idx="15"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3"/>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3"/>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3"/>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3"/>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3"/>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3"/>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3"/>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3"/>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3"/>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3"/>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3"/>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3"/>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3"/>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3"/>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3"/>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3"/>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3"/>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3"/>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3"/>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3"/>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3"/>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3"/>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3"/>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3"/>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3"/>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3"/>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3"/>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3"/>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3"/>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3"/>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3"/>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3"/>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3"/>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3"/>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3"/>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3"/>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3"/>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3"/>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3"/>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3"/>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3"/>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3"/>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3"/>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3"/>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3"/>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3"/>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3"/>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3"/>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3"/>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3"/>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3"/>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3"/>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3"/>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3"/>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3"/>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3"/>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3"/>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3"/>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3"/>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3"/>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3"/>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3"/>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3"/>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3"/>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3"/>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3"/>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3"/>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3"/>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3"/>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3"/>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3"/>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3"/>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3"/>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3"/>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3"/>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3"/>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340" name="Shape 1340"/>
        <p:cNvGrpSpPr/>
        <p:nvPr/>
      </p:nvGrpSpPr>
      <p:grpSpPr>
        <a:xfrm>
          <a:off x="0" y="0"/>
          <a:ext cx="0" cy="0"/>
          <a:chOff x="0" y="0"/>
          <a:chExt cx="0" cy="0"/>
        </a:xfrm>
      </p:grpSpPr>
      <p:sp>
        <p:nvSpPr>
          <p:cNvPr id="1341" name="Google Shape;1341;p14"/>
          <p:cNvSpPr txBox="1"/>
          <p:nvPr>
            <p:ph idx="1" type="subTitle"/>
          </p:nvPr>
        </p:nvSpPr>
        <p:spPr>
          <a:xfrm>
            <a:off x="3689250" y="287037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lgn="ctr">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lgn="ctr">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lgn="ctr">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lgn="ctr">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lgn="ctr">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lgn="ctr">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lgn="ctr">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lgn="ctr">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342" name="Google Shape;1342;p14"/>
          <p:cNvSpPr txBox="1"/>
          <p:nvPr>
            <p:ph idx="2" type="subTitle"/>
          </p:nvPr>
        </p:nvSpPr>
        <p:spPr>
          <a:xfrm>
            <a:off x="3480300" y="3218169"/>
            <a:ext cx="2183400" cy="7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43" name="Google Shape;1343;p14"/>
          <p:cNvSpPr txBox="1"/>
          <p:nvPr>
            <p:ph idx="3" type="subTitle"/>
          </p:nvPr>
        </p:nvSpPr>
        <p:spPr>
          <a:xfrm>
            <a:off x="6266775" y="287037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lgn="ctr">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lgn="ctr">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lgn="ctr">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lgn="ctr">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lgn="ctr">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lgn="ctr">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lgn="ctr">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lgn="ctr">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344" name="Google Shape;1344;p14"/>
          <p:cNvSpPr txBox="1"/>
          <p:nvPr>
            <p:ph idx="4" type="subTitle"/>
          </p:nvPr>
        </p:nvSpPr>
        <p:spPr>
          <a:xfrm>
            <a:off x="6057825" y="3218169"/>
            <a:ext cx="2183400" cy="7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45" name="Google Shape;1345;p14"/>
          <p:cNvSpPr txBox="1"/>
          <p:nvPr>
            <p:ph idx="5" type="subTitle"/>
          </p:nvPr>
        </p:nvSpPr>
        <p:spPr>
          <a:xfrm>
            <a:off x="1111725" y="2870375"/>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lgn="ctr">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lgn="ctr">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lgn="ctr">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lgn="ctr">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lgn="ctr">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lgn="ctr">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lgn="ctr">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lgn="ctr">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346" name="Google Shape;1346;p14"/>
          <p:cNvSpPr txBox="1"/>
          <p:nvPr>
            <p:ph idx="6" type="subTitle"/>
          </p:nvPr>
        </p:nvSpPr>
        <p:spPr>
          <a:xfrm>
            <a:off x="902775" y="3218169"/>
            <a:ext cx="2183400" cy="76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47" name="Google Shape;1347;p14"/>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4"/>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4"/>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4"/>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4"/>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4"/>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4"/>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4"/>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4"/>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4"/>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14"/>
          <p:cNvGrpSpPr/>
          <p:nvPr/>
        </p:nvGrpSpPr>
        <p:grpSpPr>
          <a:xfrm flipH="1" rot="-5400000">
            <a:off x="-784725" y="2727175"/>
            <a:ext cx="3189300" cy="1619850"/>
            <a:chOff x="4185675" y="845125"/>
            <a:chExt cx="3189300" cy="1619850"/>
          </a:xfrm>
        </p:grpSpPr>
        <p:sp>
          <p:nvSpPr>
            <p:cNvPr id="1410" name="Google Shape;1410;p14"/>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4"/>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4"/>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4"/>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4"/>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4"/>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4"/>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4"/>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3">
    <p:spTree>
      <p:nvGrpSpPr>
        <p:cNvPr id="1440" name="Shape 1440"/>
        <p:cNvGrpSpPr/>
        <p:nvPr/>
      </p:nvGrpSpPr>
      <p:grpSpPr>
        <a:xfrm>
          <a:off x="0" y="0"/>
          <a:ext cx="0" cy="0"/>
          <a:chOff x="0" y="0"/>
          <a:chExt cx="0" cy="0"/>
        </a:xfrm>
      </p:grpSpPr>
      <p:sp>
        <p:nvSpPr>
          <p:cNvPr id="1441" name="Google Shape;1441;p15"/>
          <p:cNvSpPr txBox="1"/>
          <p:nvPr>
            <p:ph idx="1" type="body"/>
          </p:nvPr>
        </p:nvSpPr>
        <p:spPr>
          <a:xfrm>
            <a:off x="2024550" y="1330650"/>
            <a:ext cx="5094900" cy="27870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sz="1500"/>
            </a:lvl1pPr>
            <a:lvl2pPr indent="-323850" lvl="1" marL="914400">
              <a:spcBef>
                <a:spcPts val="100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1442" name="Google Shape;1442;p15"/>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sp>
        <p:nvSpPr>
          <p:cNvPr id="1443" name="Google Shape;1443;p15"/>
          <p:cNvSpPr/>
          <p:nvPr/>
        </p:nvSpPr>
        <p:spPr>
          <a:xfrm>
            <a:off x="7545725" y="40030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5"/>
          <p:cNvSpPr/>
          <p:nvPr/>
        </p:nvSpPr>
        <p:spPr>
          <a:xfrm>
            <a:off x="6524623" y="0"/>
            <a:ext cx="2619371" cy="1017382"/>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5"/>
          <p:cNvSpPr/>
          <p:nvPr/>
        </p:nvSpPr>
        <p:spPr>
          <a:xfrm rot="10800000">
            <a:off x="-26"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flipH="1" rot="10800000">
              <a:off x="9419903" y="2786190"/>
              <a:ext cx="35341" cy="35341"/>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5"/>
            <p:cNvSpPr/>
            <p:nvPr/>
          </p:nvSpPr>
          <p:spPr>
            <a:xfrm flipH="1" rot="10800000">
              <a:off x="9599228" y="2157664"/>
              <a:ext cx="26379" cy="26632"/>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5"/>
            <p:cNvSpPr/>
            <p:nvPr/>
          </p:nvSpPr>
          <p:spPr>
            <a:xfrm flipH="1" rot="10800000">
              <a:off x="9546302" y="3614502"/>
              <a:ext cx="44049" cy="47093"/>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5"/>
            <p:cNvSpPr/>
            <p:nvPr/>
          </p:nvSpPr>
          <p:spPr>
            <a:xfrm flipH="1" rot="10800000">
              <a:off x="9828268" y="3796617"/>
              <a:ext cx="38215" cy="35341"/>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5"/>
            <p:cNvSpPr/>
            <p:nvPr/>
          </p:nvSpPr>
          <p:spPr>
            <a:xfrm flipH="1" rot="10800000">
              <a:off x="10207125" y="3808369"/>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
            <p:cNvSpPr/>
            <p:nvPr/>
          </p:nvSpPr>
          <p:spPr>
            <a:xfrm flipH="1" rot="10800000">
              <a:off x="9549176" y="3999362"/>
              <a:ext cx="82349" cy="79306"/>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5"/>
            <p:cNvSpPr/>
            <p:nvPr/>
          </p:nvSpPr>
          <p:spPr>
            <a:xfrm flipH="1" rot="10800000">
              <a:off x="9196698" y="3144502"/>
              <a:ext cx="29423" cy="29507"/>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5"/>
            <p:cNvSpPr/>
            <p:nvPr/>
          </p:nvSpPr>
          <p:spPr>
            <a:xfrm flipH="1" rot="10800000">
              <a:off x="9707787" y="1811104"/>
              <a:ext cx="35341" cy="35256"/>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5"/>
            <p:cNvSpPr/>
            <p:nvPr/>
          </p:nvSpPr>
          <p:spPr>
            <a:xfrm flipH="1" rot="10800000">
              <a:off x="9613771" y="3653647"/>
              <a:ext cx="106868" cy="90212"/>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5"/>
            <p:cNvSpPr/>
            <p:nvPr/>
          </p:nvSpPr>
          <p:spPr>
            <a:xfrm flipH="1" rot="10800000">
              <a:off x="9387775" y="3309201"/>
              <a:ext cx="79221" cy="70597"/>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
            <p:cNvSpPr/>
            <p:nvPr/>
          </p:nvSpPr>
          <p:spPr>
            <a:xfrm flipH="1" rot="10800000">
              <a:off x="9540468" y="1825815"/>
              <a:ext cx="79306" cy="70851"/>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5"/>
            <p:cNvSpPr/>
            <p:nvPr/>
          </p:nvSpPr>
          <p:spPr>
            <a:xfrm flipH="1" rot="10800000">
              <a:off x="9725373" y="1297224"/>
              <a:ext cx="26632" cy="29423"/>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5"/>
            <p:cNvSpPr/>
            <p:nvPr/>
          </p:nvSpPr>
          <p:spPr>
            <a:xfrm flipH="1" rot="10800000">
              <a:off x="9834186" y="950579"/>
              <a:ext cx="35341" cy="35341"/>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5"/>
            <p:cNvSpPr/>
            <p:nvPr/>
          </p:nvSpPr>
          <p:spPr>
            <a:xfrm flipH="1" rot="10800000">
              <a:off x="9666613" y="965375"/>
              <a:ext cx="79559" cy="70597"/>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5"/>
            <p:cNvSpPr/>
            <p:nvPr/>
          </p:nvSpPr>
          <p:spPr>
            <a:xfrm flipH="1" rot="10800000">
              <a:off x="10177702" y="1025488"/>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5"/>
            <p:cNvSpPr/>
            <p:nvPr/>
          </p:nvSpPr>
          <p:spPr>
            <a:xfrm flipH="1" rot="10800000">
              <a:off x="9490416" y="2925778"/>
              <a:ext cx="44303" cy="39737"/>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5"/>
            <p:cNvSpPr/>
            <p:nvPr/>
          </p:nvSpPr>
          <p:spPr>
            <a:xfrm flipH="1" rot="10800000">
              <a:off x="9352519" y="3023684"/>
              <a:ext cx="43965" cy="4109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5"/>
            <p:cNvSpPr/>
            <p:nvPr/>
          </p:nvSpPr>
          <p:spPr>
            <a:xfrm flipH="1" rot="10800000">
              <a:off x="10177702" y="4093379"/>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
            <p:cNvSpPr/>
            <p:nvPr/>
          </p:nvSpPr>
          <p:spPr>
            <a:xfrm flipH="1" rot="10800000">
              <a:off x="10421622" y="4278284"/>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5"/>
            <p:cNvSpPr/>
            <p:nvPr/>
          </p:nvSpPr>
          <p:spPr>
            <a:xfrm flipH="1" rot="10800000">
              <a:off x="10177702" y="4003758"/>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flipH="1" rot="10800000">
              <a:off x="10962050" y="4005280"/>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5"/>
            <p:cNvSpPr/>
            <p:nvPr/>
          </p:nvSpPr>
          <p:spPr>
            <a:xfrm flipH="1" rot="10800000">
              <a:off x="12057532" y="2466178"/>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
            <p:cNvSpPr/>
            <p:nvPr/>
          </p:nvSpPr>
          <p:spPr>
            <a:xfrm flipH="1" rot="10800000">
              <a:off x="12242691" y="3905345"/>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
            <p:cNvSpPr/>
            <p:nvPr/>
          </p:nvSpPr>
          <p:spPr>
            <a:xfrm flipH="1" rot="10800000">
              <a:off x="12313119" y="3942123"/>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5"/>
            <p:cNvSpPr/>
            <p:nvPr/>
          </p:nvSpPr>
          <p:spPr>
            <a:xfrm flipH="1" rot="10800000">
              <a:off x="11188130" y="539509"/>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5"/>
            <p:cNvSpPr/>
            <p:nvPr/>
          </p:nvSpPr>
          <p:spPr>
            <a:xfrm flipH="1" rot="10800000">
              <a:off x="12028109" y="2213550"/>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5"/>
            <p:cNvSpPr/>
            <p:nvPr/>
          </p:nvSpPr>
          <p:spPr>
            <a:xfrm flipH="1" rot="10800000">
              <a:off x="11998771" y="1047386"/>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5"/>
            <p:cNvSpPr/>
            <p:nvPr/>
          </p:nvSpPr>
          <p:spPr>
            <a:xfrm flipH="1" rot="10800000">
              <a:off x="10706378" y="897737"/>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5"/>
            <p:cNvSpPr/>
            <p:nvPr/>
          </p:nvSpPr>
          <p:spPr>
            <a:xfrm flipH="1" rot="10800000">
              <a:off x="12377798" y="1239985"/>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5"/>
            <p:cNvSpPr/>
            <p:nvPr/>
          </p:nvSpPr>
          <p:spPr>
            <a:xfrm flipH="1" rot="10800000">
              <a:off x="11390875" y="3870173"/>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
            <p:cNvSpPr/>
            <p:nvPr/>
          </p:nvSpPr>
          <p:spPr>
            <a:xfrm flipH="1" rot="10800000">
              <a:off x="11928258" y="4263742"/>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
            <p:cNvSpPr/>
            <p:nvPr/>
          </p:nvSpPr>
          <p:spPr>
            <a:xfrm flipH="1" rot="10800000">
              <a:off x="11658045" y="3846669"/>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5"/>
            <p:cNvSpPr/>
            <p:nvPr/>
          </p:nvSpPr>
          <p:spPr>
            <a:xfrm flipH="1" rot="10800000">
              <a:off x="11393665" y="4251990"/>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5"/>
            <p:cNvSpPr/>
            <p:nvPr/>
          </p:nvSpPr>
          <p:spPr>
            <a:xfrm flipH="1" rot="10800000">
              <a:off x="11655255" y="3757049"/>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5"/>
            <p:cNvSpPr/>
            <p:nvPr/>
          </p:nvSpPr>
          <p:spPr>
            <a:xfrm flipH="1" rot="10800000">
              <a:off x="10809357" y="4417957"/>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5"/>
            <p:cNvSpPr/>
            <p:nvPr/>
          </p:nvSpPr>
          <p:spPr>
            <a:xfrm flipH="1" rot="10800000">
              <a:off x="11919550" y="227535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
            <p:cNvSpPr/>
            <p:nvPr/>
          </p:nvSpPr>
          <p:spPr>
            <a:xfrm flipH="1" rot="10800000">
              <a:off x="12004605" y="2130778"/>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flipH="1" rot="10800000">
              <a:off x="12486357" y="2971349"/>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
            <p:cNvSpPr/>
            <p:nvPr/>
          </p:nvSpPr>
          <p:spPr>
            <a:xfrm flipH="1" rot="10800000">
              <a:off x="12539199" y="3209181"/>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5"/>
            <p:cNvSpPr/>
            <p:nvPr/>
          </p:nvSpPr>
          <p:spPr>
            <a:xfrm flipH="1" rot="10800000">
              <a:off x="12953481" y="2695301"/>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5"/>
            <p:cNvSpPr/>
            <p:nvPr/>
          </p:nvSpPr>
          <p:spPr>
            <a:xfrm flipH="1" rot="10800000">
              <a:off x="13106174" y="2316275"/>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5"/>
            <p:cNvSpPr/>
            <p:nvPr/>
          </p:nvSpPr>
          <p:spPr>
            <a:xfrm flipH="1" rot="10800000">
              <a:off x="12882969" y="2054939"/>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5"/>
            <p:cNvSpPr/>
            <p:nvPr/>
          </p:nvSpPr>
          <p:spPr>
            <a:xfrm flipH="1" rot="10800000">
              <a:off x="13147264" y="1943336"/>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
            <p:cNvSpPr/>
            <p:nvPr/>
          </p:nvSpPr>
          <p:spPr>
            <a:xfrm flipH="1" rot="10800000">
              <a:off x="13097212" y="3250271"/>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
            <p:cNvSpPr/>
            <p:nvPr/>
          </p:nvSpPr>
          <p:spPr>
            <a:xfrm flipH="1" rot="10800000">
              <a:off x="12524657" y="3605793"/>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5"/>
            <p:cNvSpPr/>
            <p:nvPr/>
          </p:nvSpPr>
          <p:spPr>
            <a:xfrm flipH="1" rot="10800000">
              <a:off x="12791742" y="358228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5"/>
            <p:cNvSpPr/>
            <p:nvPr/>
          </p:nvSpPr>
          <p:spPr>
            <a:xfrm flipH="1" rot="10800000">
              <a:off x="13035662" y="376719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
            <p:cNvSpPr/>
            <p:nvPr/>
          </p:nvSpPr>
          <p:spPr>
            <a:xfrm flipH="1" rot="10800000">
              <a:off x="12715396" y="3281215"/>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5"/>
            <p:cNvSpPr/>
            <p:nvPr/>
          </p:nvSpPr>
          <p:spPr>
            <a:xfrm flipH="1" rot="10800000">
              <a:off x="12665597" y="3228373"/>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5"/>
            <p:cNvSpPr/>
            <p:nvPr/>
          </p:nvSpPr>
          <p:spPr>
            <a:xfrm flipH="1" rot="10800000">
              <a:off x="12445182" y="1003506"/>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5"/>
            <p:cNvSpPr/>
            <p:nvPr/>
          </p:nvSpPr>
          <p:spPr>
            <a:xfrm flipH="1" rot="10800000">
              <a:off x="12518738" y="114089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5"/>
            <p:cNvSpPr/>
            <p:nvPr/>
          </p:nvSpPr>
          <p:spPr>
            <a:xfrm flipH="1" rot="10800000">
              <a:off x="12788952" y="3492753"/>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5"/>
            <p:cNvSpPr/>
            <p:nvPr/>
          </p:nvSpPr>
          <p:spPr>
            <a:xfrm flipH="1" rot="10800000">
              <a:off x="13023910" y="2818064"/>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5"/>
            <p:cNvSpPr/>
            <p:nvPr/>
          </p:nvSpPr>
          <p:spPr>
            <a:xfrm flipH="1" rot="10800000">
              <a:off x="13000405" y="2388309"/>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5"/>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5"/>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5"/>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5"/>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5"/>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5"/>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5"/>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5"/>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5"/>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5"/>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5"/>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5"/>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5"/>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5"/>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5"/>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5"/>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5"/>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5"/>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5"/>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5"/>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5"/>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5"/>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5"/>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5"/>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5"/>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5"/>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5"/>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5"/>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5"/>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5"/>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5"/>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5"/>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5"/>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5"/>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5"/>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5"/>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5"/>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5"/>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5"/>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5"/>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5"/>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5"/>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5"/>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5"/>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5"/>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15"/>
          <p:cNvSpPr/>
          <p:nvPr/>
        </p:nvSpPr>
        <p:spPr>
          <a:xfrm flipH="1">
            <a:off x="13729"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5"/>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5"/>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563"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6"/>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6"/>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6"/>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6"/>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6"/>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6"/>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6"/>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6"/>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6"/>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6"/>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6"/>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6"/>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6"/>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6"/>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6"/>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6"/>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6"/>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6"/>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6"/>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6"/>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6"/>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6"/>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6"/>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6"/>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6"/>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16"/>
          <p:cNvSpPr txBox="1"/>
          <p:nvPr>
            <p:ph idx="1" type="subTitle"/>
          </p:nvPr>
        </p:nvSpPr>
        <p:spPr>
          <a:xfrm>
            <a:off x="1672838" y="1459822"/>
            <a:ext cx="24375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592" name="Google Shape;1592;p16"/>
          <p:cNvSpPr txBox="1"/>
          <p:nvPr>
            <p:ph idx="2" type="subTitle"/>
          </p:nvPr>
        </p:nvSpPr>
        <p:spPr>
          <a:xfrm>
            <a:off x="1679574" y="1811275"/>
            <a:ext cx="2633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593" name="Google Shape;1593;p16"/>
          <p:cNvSpPr txBox="1"/>
          <p:nvPr>
            <p:ph idx="3" type="subTitle"/>
          </p:nvPr>
        </p:nvSpPr>
        <p:spPr>
          <a:xfrm>
            <a:off x="1672838" y="2777222"/>
            <a:ext cx="24375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594" name="Google Shape;1594;p16"/>
          <p:cNvSpPr txBox="1"/>
          <p:nvPr>
            <p:ph idx="4" type="subTitle"/>
          </p:nvPr>
        </p:nvSpPr>
        <p:spPr>
          <a:xfrm>
            <a:off x="1679500" y="3128675"/>
            <a:ext cx="2633100" cy="5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595" name="Google Shape;1595;p16"/>
          <p:cNvSpPr txBox="1"/>
          <p:nvPr>
            <p:ph idx="5" type="subTitle"/>
          </p:nvPr>
        </p:nvSpPr>
        <p:spPr>
          <a:xfrm>
            <a:off x="5644438" y="1459822"/>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6" name="Google Shape;1596;p16"/>
          <p:cNvSpPr txBox="1"/>
          <p:nvPr>
            <p:ph idx="6" type="subTitle"/>
          </p:nvPr>
        </p:nvSpPr>
        <p:spPr>
          <a:xfrm>
            <a:off x="5644438" y="1811272"/>
            <a:ext cx="2633400" cy="60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7" name="Google Shape;1597;p16"/>
          <p:cNvSpPr txBox="1"/>
          <p:nvPr>
            <p:ph idx="7" type="subTitle"/>
          </p:nvPr>
        </p:nvSpPr>
        <p:spPr>
          <a:xfrm>
            <a:off x="5644438" y="2777222"/>
            <a:ext cx="2394600" cy="44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8" name="Google Shape;1598;p16"/>
          <p:cNvSpPr txBox="1"/>
          <p:nvPr>
            <p:ph idx="8" type="subTitle"/>
          </p:nvPr>
        </p:nvSpPr>
        <p:spPr>
          <a:xfrm>
            <a:off x="5644438" y="3128672"/>
            <a:ext cx="2633400" cy="60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9" name="Google Shape;1599;p16"/>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grpSp>
        <p:nvGrpSpPr>
          <p:cNvPr id="1600" name="Google Shape;1600;p16"/>
          <p:cNvGrpSpPr/>
          <p:nvPr/>
        </p:nvGrpSpPr>
        <p:grpSpPr>
          <a:xfrm flipH="1" rot="10800000">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6"/>
              <p:cNvSpPr/>
              <p:nvPr/>
            </p:nvSpPr>
            <p:spPr>
              <a:xfrm flipH="1">
                <a:off x="0" y="4239925"/>
                <a:ext cx="2132607" cy="903576"/>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16"/>
            <p:cNvSpPr/>
            <p:nvPr/>
          </p:nvSpPr>
          <p:spPr>
            <a:xfrm flipH="1">
              <a:off x="0" y="4239925"/>
              <a:ext cx="2132607" cy="903576"/>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6"/>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6"/>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6"/>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6"/>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6"/>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6"/>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6"/>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6"/>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6"/>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6"/>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6"/>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6"/>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6"/>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6"/>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6"/>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6"/>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6"/>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6"/>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6"/>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6"/>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6"/>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6"/>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6"/>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6"/>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6"/>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6"/>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638"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7"/>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7"/>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7"/>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7"/>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7"/>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7"/>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7"/>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7"/>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7"/>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7"/>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7"/>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7"/>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7"/>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7"/>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7"/>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7"/>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7"/>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7"/>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7"/>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7"/>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7"/>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7"/>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7"/>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7"/>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7"/>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17"/>
          <p:cNvSpPr txBox="1"/>
          <p:nvPr>
            <p:ph idx="1" type="subTitle"/>
          </p:nvPr>
        </p:nvSpPr>
        <p:spPr>
          <a:xfrm>
            <a:off x="3689242" y="1333319"/>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lgn="ctr">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lgn="ctr">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lgn="ctr">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lgn="ctr">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lgn="ctr">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lgn="ctr">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lgn="ctr">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lgn="ctr">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667" name="Google Shape;1667;p17"/>
          <p:cNvSpPr txBox="1"/>
          <p:nvPr>
            <p:ph idx="2" type="subTitle"/>
          </p:nvPr>
        </p:nvSpPr>
        <p:spPr>
          <a:xfrm>
            <a:off x="3331942" y="1684475"/>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8" name="Google Shape;1668;p17"/>
          <p:cNvSpPr txBox="1"/>
          <p:nvPr>
            <p:ph idx="3" type="subTitle"/>
          </p:nvPr>
        </p:nvSpPr>
        <p:spPr>
          <a:xfrm>
            <a:off x="6307983" y="1333319"/>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lgn="ctr">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lgn="ctr">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lgn="ctr">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lgn="ctr">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lgn="ctr">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lgn="ctr">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lgn="ctr">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lgn="ctr">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669" name="Google Shape;1669;p17"/>
          <p:cNvSpPr txBox="1"/>
          <p:nvPr>
            <p:ph idx="4" type="subTitle"/>
          </p:nvPr>
        </p:nvSpPr>
        <p:spPr>
          <a:xfrm>
            <a:off x="5950683" y="1684475"/>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0" name="Google Shape;1670;p17"/>
          <p:cNvSpPr txBox="1"/>
          <p:nvPr>
            <p:ph idx="5" type="subTitle"/>
          </p:nvPr>
        </p:nvSpPr>
        <p:spPr>
          <a:xfrm>
            <a:off x="1070525" y="1333319"/>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lgn="ctr">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lgn="ctr">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lgn="ctr">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lgn="ctr">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lgn="ctr">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lgn="ctr">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lgn="ctr">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lgn="ctr">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671" name="Google Shape;1671;p17"/>
          <p:cNvSpPr txBox="1"/>
          <p:nvPr>
            <p:ph idx="6" type="subTitle"/>
          </p:nvPr>
        </p:nvSpPr>
        <p:spPr>
          <a:xfrm>
            <a:off x="713225" y="1684550"/>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2" name="Google Shape;1672;p17"/>
          <p:cNvSpPr txBox="1"/>
          <p:nvPr>
            <p:ph idx="7" type="subTitle"/>
          </p:nvPr>
        </p:nvSpPr>
        <p:spPr>
          <a:xfrm>
            <a:off x="3689242" y="2931319"/>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lgn="ctr">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lgn="ctr">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lgn="ctr">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lgn="ctr">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lgn="ctr">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lgn="ctr">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lgn="ctr">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lgn="ctr">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673" name="Google Shape;1673;p17"/>
          <p:cNvSpPr txBox="1"/>
          <p:nvPr>
            <p:ph idx="8" type="subTitle"/>
          </p:nvPr>
        </p:nvSpPr>
        <p:spPr>
          <a:xfrm>
            <a:off x="3331942" y="3281838"/>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4" name="Google Shape;1674;p17"/>
          <p:cNvSpPr txBox="1"/>
          <p:nvPr>
            <p:ph idx="9" type="subTitle"/>
          </p:nvPr>
        </p:nvSpPr>
        <p:spPr>
          <a:xfrm>
            <a:off x="6307983" y="2931319"/>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lgn="ctr">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lgn="ctr">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lgn="ctr">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lgn="ctr">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lgn="ctr">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lgn="ctr">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lgn="ctr">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lgn="ctr">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675" name="Google Shape;1675;p17"/>
          <p:cNvSpPr txBox="1"/>
          <p:nvPr>
            <p:ph idx="13" type="subTitle"/>
          </p:nvPr>
        </p:nvSpPr>
        <p:spPr>
          <a:xfrm>
            <a:off x="5950683" y="3281838"/>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6" name="Google Shape;1676;p17"/>
          <p:cNvSpPr txBox="1"/>
          <p:nvPr>
            <p:ph idx="14" type="subTitle"/>
          </p:nvPr>
        </p:nvSpPr>
        <p:spPr>
          <a:xfrm>
            <a:off x="1070525" y="2931319"/>
            <a:ext cx="1765500" cy="44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lgn="ctr">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lgn="ctr">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lgn="ctr">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lgn="ctr">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lgn="ctr">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lgn="ctr">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lgn="ctr">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lgn="ctr">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677" name="Google Shape;1677;p17"/>
          <p:cNvSpPr txBox="1"/>
          <p:nvPr>
            <p:ph idx="15" type="subTitle"/>
          </p:nvPr>
        </p:nvSpPr>
        <p:spPr>
          <a:xfrm>
            <a:off x="713225" y="3281838"/>
            <a:ext cx="2480100" cy="55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8" name="Google Shape;1678;p17"/>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7"/>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7"/>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7"/>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7"/>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17"/>
          <p:cNvGrpSpPr/>
          <p:nvPr/>
        </p:nvGrpSpPr>
        <p:grpSpPr>
          <a:xfrm flipH="1" rot="10800000">
            <a:off x="-1" y="8"/>
            <a:ext cx="3840097" cy="2558635"/>
            <a:chOff x="235225" y="2771600"/>
            <a:chExt cx="3133750" cy="2088000"/>
          </a:xfrm>
        </p:grpSpPr>
        <p:sp>
          <p:nvSpPr>
            <p:cNvPr id="1686" name="Google Shape;1686;p17"/>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7"/>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7"/>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7"/>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7"/>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7"/>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7"/>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7"/>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7"/>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7"/>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7"/>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7"/>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7"/>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7"/>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7"/>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7"/>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7"/>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7"/>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7"/>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7"/>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7"/>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7"/>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7"/>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7"/>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7"/>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7"/>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7"/>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7"/>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7"/>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7"/>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718"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8"/>
            <p:cNvSpPr/>
            <p:nvPr/>
          </p:nvSpPr>
          <p:spPr>
            <a:xfrm rot="10800000">
              <a:off x="-13306" y="64636"/>
              <a:ext cx="3245871" cy="2349753"/>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8"/>
            <p:cNvSpPr/>
            <p:nvPr/>
          </p:nvSpPr>
          <p:spPr>
            <a:xfrm rot="10800000">
              <a:off x="-13316" y="64644"/>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8"/>
            <p:cNvSpPr/>
            <p:nvPr/>
          </p:nvSpPr>
          <p:spPr>
            <a:xfrm flipH="1" rot="10800000">
              <a:off x="7005459" y="64635"/>
              <a:ext cx="2132607" cy="903576"/>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8"/>
            <p:cNvSpPr/>
            <p:nvPr/>
          </p:nvSpPr>
          <p:spPr>
            <a:xfrm rot="10800000">
              <a:off x="-5928" y="4190754"/>
              <a:ext cx="2619371" cy="1017382"/>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8"/>
            <p:cNvSpPr/>
            <p:nvPr/>
          </p:nvSpPr>
          <p:spPr>
            <a:xfrm>
              <a:off x="7099721" y="3732512"/>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flipH="1" rot="10800000">
                <a:off x="9419903" y="2786190"/>
                <a:ext cx="35341" cy="35341"/>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8"/>
              <p:cNvSpPr/>
              <p:nvPr/>
            </p:nvSpPr>
            <p:spPr>
              <a:xfrm flipH="1" rot="10800000">
                <a:off x="9599228" y="2157664"/>
                <a:ext cx="26379" cy="26632"/>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8"/>
              <p:cNvSpPr/>
              <p:nvPr/>
            </p:nvSpPr>
            <p:spPr>
              <a:xfrm flipH="1" rot="10800000">
                <a:off x="9546302" y="3614502"/>
                <a:ext cx="44049" cy="47093"/>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8"/>
              <p:cNvSpPr/>
              <p:nvPr/>
            </p:nvSpPr>
            <p:spPr>
              <a:xfrm flipH="1" rot="10800000">
                <a:off x="9828268" y="3796617"/>
                <a:ext cx="38215" cy="35341"/>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8"/>
              <p:cNvSpPr/>
              <p:nvPr/>
            </p:nvSpPr>
            <p:spPr>
              <a:xfrm flipH="1" rot="10800000">
                <a:off x="10207125" y="3808369"/>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8"/>
              <p:cNvSpPr/>
              <p:nvPr/>
            </p:nvSpPr>
            <p:spPr>
              <a:xfrm flipH="1" rot="10800000">
                <a:off x="9549176" y="3999362"/>
                <a:ext cx="82349" cy="79306"/>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8"/>
              <p:cNvSpPr/>
              <p:nvPr/>
            </p:nvSpPr>
            <p:spPr>
              <a:xfrm flipH="1" rot="10800000">
                <a:off x="9196698" y="3144502"/>
                <a:ext cx="29423" cy="29507"/>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8"/>
              <p:cNvSpPr/>
              <p:nvPr/>
            </p:nvSpPr>
            <p:spPr>
              <a:xfrm flipH="1" rot="10800000">
                <a:off x="9707787" y="1811104"/>
                <a:ext cx="35341" cy="35256"/>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8"/>
              <p:cNvSpPr/>
              <p:nvPr/>
            </p:nvSpPr>
            <p:spPr>
              <a:xfrm flipH="1" rot="10800000">
                <a:off x="9613771" y="3653647"/>
                <a:ext cx="106868" cy="90212"/>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8"/>
              <p:cNvSpPr/>
              <p:nvPr/>
            </p:nvSpPr>
            <p:spPr>
              <a:xfrm flipH="1" rot="10800000">
                <a:off x="9387775" y="3309201"/>
                <a:ext cx="79221" cy="70597"/>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8"/>
              <p:cNvSpPr/>
              <p:nvPr/>
            </p:nvSpPr>
            <p:spPr>
              <a:xfrm flipH="1" rot="10800000">
                <a:off x="9540468" y="1825815"/>
                <a:ext cx="79306" cy="70851"/>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8"/>
              <p:cNvSpPr/>
              <p:nvPr/>
            </p:nvSpPr>
            <p:spPr>
              <a:xfrm flipH="1" rot="10800000">
                <a:off x="9725373" y="1297224"/>
                <a:ext cx="26632" cy="29423"/>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8"/>
              <p:cNvSpPr/>
              <p:nvPr/>
            </p:nvSpPr>
            <p:spPr>
              <a:xfrm flipH="1" rot="10800000">
                <a:off x="9834186" y="950579"/>
                <a:ext cx="35341" cy="35341"/>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8"/>
              <p:cNvSpPr/>
              <p:nvPr/>
            </p:nvSpPr>
            <p:spPr>
              <a:xfrm flipH="1" rot="10800000">
                <a:off x="9666613" y="965375"/>
                <a:ext cx="79559" cy="70597"/>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8"/>
              <p:cNvSpPr/>
              <p:nvPr/>
            </p:nvSpPr>
            <p:spPr>
              <a:xfrm flipH="1" rot="10800000">
                <a:off x="10177702" y="1025488"/>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8"/>
              <p:cNvSpPr/>
              <p:nvPr/>
            </p:nvSpPr>
            <p:spPr>
              <a:xfrm flipH="1" rot="10800000">
                <a:off x="9490416" y="2925778"/>
                <a:ext cx="44303" cy="39737"/>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8"/>
              <p:cNvSpPr/>
              <p:nvPr/>
            </p:nvSpPr>
            <p:spPr>
              <a:xfrm flipH="1" rot="10800000">
                <a:off x="9352519" y="3023684"/>
                <a:ext cx="43965" cy="4109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8"/>
              <p:cNvSpPr/>
              <p:nvPr/>
            </p:nvSpPr>
            <p:spPr>
              <a:xfrm flipH="1" rot="10800000">
                <a:off x="10177702" y="4093379"/>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8"/>
              <p:cNvSpPr/>
              <p:nvPr/>
            </p:nvSpPr>
            <p:spPr>
              <a:xfrm flipH="1" rot="10800000">
                <a:off x="10421622" y="4278284"/>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8"/>
              <p:cNvSpPr/>
              <p:nvPr/>
            </p:nvSpPr>
            <p:spPr>
              <a:xfrm flipH="1" rot="10800000">
                <a:off x="10177702" y="4003758"/>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flipH="1" rot="10800000">
                <a:off x="10962050" y="4005280"/>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8"/>
              <p:cNvSpPr/>
              <p:nvPr/>
            </p:nvSpPr>
            <p:spPr>
              <a:xfrm flipH="1" rot="10800000">
                <a:off x="12057532" y="2466178"/>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8"/>
              <p:cNvSpPr/>
              <p:nvPr/>
            </p:nvSpPr>
            <p:spPr>
              <a:xfrm flipH="1" rot="10800000">
                <a:off x="12242691" y="3905345"/>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8"/>
              <p:cNvSpPr/>
              <p:nvPr/>
            </p:nvSpPr>
            <p:spPr>
              <a:xfrm flipH="1" rot="10800000">
                <a:off x="12313119" y="3942123"/>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8"/>
              <p:cNvSpPr/>
              <p:nvPr/>
            </p:nvSpPr>
            <p:spPr>
              <a:xfrm flipH="1" rot="10800000">
                <a:off x="11188130" y="539509"/>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8"/>
              <p:cNvSpPr/>
              <p:nvPr/>
            </p:nvSpPr>
            <p:spPr>
              <a:xfrm flipH="1" rot="10800000">
                <a:off x="12028109" y="2213550"/>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8"/>
              <p:cNvSpPr/>
              <p:nvPr/>
            </p:nvSpPr>
            <p:spPr>
              <a:xfrm flipH="1" rot="10800000">
                <a:off x="11998771" y="1047386"/>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8"/>
              <p:cNvSpPr/>
              <p:nvPr/>
            </p:nvSpPr>
            <p:spPr>
              <a:xfrm flipH="1" rot="10800000">
                <a:off x="10706378" y="897737"/>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8"/>
              <p:cNvSpPr/>
              <p:nvPr/>
            </p:nvSpPr>
            <p:spPr>
              <a:xfrm flipH="1" rot="10800000">
                <a:off x="12377798" y="1239985"/>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8"/>
              <p:cNvSpPr/>
              <p:nvPr/>
            </p:nvSpPr>
            <p:spPr>
              <a:xfrm flipH="1" rot="10800000">
                <a:off x="11390875" y="3870173"/>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8"/>
              <p:cNvSpPr/>
              <p:nvPr/>
            </p:nvSpPr>
            <p:spPr>
              <a:xfrm flipH="1" rot="10800000">
                <a:off x="11928258" y="4263742"/>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8"/>
              <p:cNvSpPr/>
              <p:nvPr/>
            </p:nvSpPr>
            <p:spPr>
              <a:xfrm flipH="1" rot="10800000">
                <a:off x="11658045" y="3846669"/>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8"/>
              <p:cNvSpPr/>
              <p:nvPr/>
            </p:nvSpPr>
            <p:spPr>
              <a:xfrm flipH="1" rot="10800000">
                <a:off x="11393665" y="4251990"/>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8"/>
              <p:cNvSpPr/>
              <p:nvPr/>
            </p:nvSpPr>
            <p:spPr>
              <a:xfrm flipH="1" rot="10800000">
                <a:off x="11655255" y="3757049"/>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8"/>
              <p:cNvSpPr/>
              <p:nvPr/>
            </p:nvSpPr>
            <p:spPr>
              <a:xfrm flipH="1" rot="10800000">
                <a:off x="10809357" y="4417957"/>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8"/>
              <p:cNvSpPr/>
              <p:nvPr/>
            </p:nvSpPr>
            <p:spPr>
              <a:xfrm flipH="1" rot="10800000">
                <a:off x="11919550" y="227535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8"/>
              <p:cNvSpPr/>
              <p:nvPr/>
            </p:nvSpPr>
            <p:spPr>
              <a:xfrm flipH="1" rot="10800000">
                <a:off x="12004605" y="2130778"/>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flipH="1" rot="10800000">
                <a:off x="12486357" y="2971349"/>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8"/>
              <p:cNvSpPr/>
              <p:nvPr/>
            </p:nvSpPr>
            <p:spPr>
              <a:xfrm flipH="1" rot="10800000">
                <a:off x="12539199" y="3209181"/>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8"/>
              <p:cNvSpPr/>
              <p:nvPr/>
            </p:nvSpPr>
            <p:spPr>
              <a:xfrm flipH="1" rot="10800000">
                <a:off x="12953481" y="2695301"/>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8"/>
              <p:cNvSpPr/>
              <p:nvPr/>
            </p:nvSpPr>
            <p:spPr>
              <a:xfrm flipH="1" rot="10800000">
                <a:off x="13106174" y="2316275"/>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8"/>
              <p:cNvSpPr/>
              <p:nvPr/>
            </p:nvSpPr>
            <p:spPr>
              <a:xfrm flipH="1" rot="10800000">
                <a:off x="12882969" y="2054939"/>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8"/>
              <p:cNvSpPr/>
              <p:nvPr/>
            </p:nvSpPr>
            <p:spPr>
              <a:xfrm flipH="1" rot="10800000">
                <a:off x="13147264" y="1943336"/>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8"/>
              <p:cNvSpPr/>
              <p:nvPr/>
            </p:nvSpPr>
            <p:spPr>
              <a:xfrm flipH="1" rot="10800000">
                <a:off x="13097212" y="3250271"/>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8"/>
              <p:cNvSpPr/>
              <p:nvPr/>
            </p:nvSpPr>
            <p:spPr>
              <a:xfrm flipH="1" rot="10800000">
                <a:off x="12524657" y="3605793"/>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8"/>
              <p:cNvSpPr/>
              <p:nvPr/>
            </p:nvSpPr>
            <p:spPr>
              <a:xfrm flipH="1" rot="10800000">
                <a:off x="12791742" y="358228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8"/>
              <p:cNvSpPr/>
              <p:nvPr/>
            </p:nvSpPr>
            <p:spPr>
              <a:xfrm flipH="1" rot="10800000">
                <a:off x="13035662" y="376719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8"/>
              <p:cNvSpPr/>
              <p:nvPr/>
            </p:nvSpPr>
            <p:spPr>
              <a:xfrm flipH="1" rot="10800000">
                <a:off x="12715396" y="3281215"/>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8"/>
              <p:cNvSpPr/>
              <p:nvPr/>
            </p:nvSpPr>
            <p:spPr>
              <a:xfrm flipH="1" rot="10800000">
                <a:off x="12665597" y="3228373"/>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8"/>
              <p:cNvSpPr/>
              <p:nvPr/>
            </p:nvSpPr>
            <p:spPr>
              <a:xfrm flipH="1" rot="10800000">
                <a:off x="12445182" y="1003506"/>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8"/>
              <p:cNvSpPr/>
              <p:nvPr/>
            </p:nvSpPr>
            <p:spPr>
              <a:xfrm flipH="1" rot="10800000">
                <a:off x="12518738" y="114089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8"/>
              <p:cNvSpPr/>
              <p:nvPr/>
            </p:nvSpPr>
            <p:spPr>
              <a:xfrm flipH="1" rot="10800000">
                <a:off x="12788952" y="3492753"/>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8"/>
              <p:cNvSpPr/>
              <p:nvPr/>
            </p:nvSpPr>
            <p:spPr>
              <a:xfrm flipH="1" rot="10800000">
                <a:off x="13023910" y="2818064"/>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8"/>
              <p:cNvSpPr/>
              <p:nvPr/>
            </p:nvSpPr>
            <p:spPr>
              <a:xfrm flipH="1" rot="10800000">
                <a:off x="13000405" y="2388309"/>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8"/>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8"/>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8"/>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8"/>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8"/>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8"/>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8"/>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8"/>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8"/>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8"/>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8"/>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8"/>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8"/>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8"/>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8"/>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8"/>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8"/>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8"/>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8"/>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8"/>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8"/>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8"/>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8"/>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8"/>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8"/>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8"/>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8"/>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8"/>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8"/>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8"/>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8"/>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8"/>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8"/>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8"/>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8"/>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8"/>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8"/>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8"/>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8"/>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8"/>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8"/>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8"/>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8"/>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8"/>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8"/>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8"/>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8"/>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8"/>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8"/>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8"/>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8"/>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8"/>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8"/>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8"/>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8"/>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8"/>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8"/>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4" name="Google Shape;1844;p18"/>
            <p:cNvSpPr/>
            <p:nvPr/>
          </p:nvSpPr>
          <p:spPr>
            <a:xfrm flipH="1" rot="10800000">
              <a:off x="7725354" y="4664761"/>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8"/>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8"/>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49" name="Google Shape;1849;p18"/>
          <p:cNvSpPr txBox="1"/>
          <p:nvPr>
            <p:ph type="title"/>
          </p:nvPr>
        </p:nvSpPr>
        <p:spPr>
          <a:xfrm>
            <a:off x="2952375" y="792400"/>
            <a:ext cx="3677100" cy="458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0" name="Google Shape;1850;p18"/>
          <p:cNvSpPr txBox="1"/>
          <p:nvPr/>
        </p:nvSpPr>
        <p:spPr>
          <a:xfrm>
            <a:off x="901075" y="3134675"/>
            <a:ext cx="7529700" cy="67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b="1" lang="en" sz="1500">
                <a:solidFill>
                  <a:schemeClr val="dk1"/>
                </a:solidFill>
                <a:uFill>
                  <a:noFill/>
                </a:uFill>
                <a:latin typeface="Manjari"/>
                <a:ea typeface="Manjari"/>
                <a:cs typeface="Manjari"/>
                <a:sym typeface="Manjari"/>
                <a:hlinkClick r:id="rId2">
                  <a:extLst>
                    <a:ext uri="{A12FA001-AC4F-418D-AE19-62706E023703}">
                      <ahyp:hlinkCl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indent="0" lvl="0" marL="0" rtl="0" algn="ctr">
              <a:lnSpc>
                <a:spcPct val="100000"/>
              </a:lnSpc>
              <a:spcBef>
                <a:spcPts val="0"/>
              </a:spcBef>
              <a:spcAft>
                <a:spcPts val="0"/>
              </a:spcAft>
              <a:buNone/>
            </a:pPr>
            <a:r>
              <a:rPr lang="en" sz="1500">
                <a:solidFill>
                  <a:schemeClr val="dk1"/>
                </a:solidFill>
                <a:latin typeface="Manjari"/>
                <a:ea typeface="Manjari"/>
                <a:cs typeface="Manjari"/>
                <a:sym typeface="Manjari"/>
              </a:rPr>
              <a:t>b</a:t>
            </a:r>
            <a:r>
              <a:rPr lang="en" sz="1500">
                <a:solidFill>
                  <a:schemeClr val="dk1"/>
                </a:solidFill>
                <a:latin typeface="Manjari"/>
                <a:ea typeface="Manjari"/>
                <a:cs typeface="Manjari"/>
                <a:sym typeface="Manjari"/>
              </a:rPr>
              <a:t>y</a:t>
            </a:r>
            <a:r>
              <a:rPr lang="en" sz="1500">
                <a:solidFill>
                  <a:schemeClr val="dk1"/>
                </a:solidFill>
                <a:latin typeface="Manjari"/>
                <a:ea typeface="Manjari"/>
                <a:cs typeface="Manjari"/>
                <a:sym typeface="Manjari"/>
              </a:rPr>
              <a:t> </a:t>
            </a:r>
            <a:r>
              <a:rPr b="1" lang="en" sz="1500">
                <a:solidFill>
                  <a:schemeClr val="dk1"/>
                </a:solidFill>
                <a:uFill>
                  <a:noFill/>
                </a:uFill>
                <a:latin typeface="Manjari"/>
                <a:ea typeface="Manjari"/>
                <a:cs typeface="Manjari"/>
                <a:sym typeface="Manjari"/>
                <a:hlinkClick r:id="rId3">
                  <a:extLst>
                    <a:ext uri="{A12FA001-AC4F-418D-AE19-62706E023703}">
                      <ahyp:hlinkClr val="tx"/>
                    </a:ext>
                  </a:extLst>
                </a:hlinkClick>
              </a:rPr>
              <a:t>Flaticon</a:t>
            </a:r>
            <a:r>
              <a:rPr lang="en" sz="1500">
                <a:solidFill>
                  <a:schemeClr val="dk1"/>
                </a:solidFill>
                <a:latin typeface="Manjari"/>
                <a:ea typeface="Manjari"/>
                <a:cs typeface="Manjari"/>
                <a:sym typeface="Manjari"/>
              </a:rPr>
              <a:t>, infographics &amp; images by </a:t>
            </a:r>
            <a:r>
              <a:rPr b="1" lang="en" sz="1500">
                <a:solidFill>
                  <a:schemeClr val="dk1"/>
                </a:solidFill>
                <a:uFill>
                  <a:noFill/>
                </a:uFill>
                <a:latin typeface="Manjari"/>
                <a:ea typeface="Manjari"/>
                <a:cs typeface="Manjari"/>
                <a:sym typeface="Manjari"/>
                <a:hlinkClick r:id="rId4">
                  <a:extLst>
                    <a:ext uri="{A12FA001-AC4F-418D-AE19-62706E023703}">
                      <ahyp:hlinkClr val="tx"/>
                    </a:ext>
                  </a:extLst>
                </a:hlinkClick>
              </a:rPr>
              <a:t>Freepik</a:t>
            </a:r>
            <a:endParaRPr b="1" sz="1500">
              <a:solidFill>
                <a:schemeClr val="dk1"/>
              </a:solidFill>
              <a:latin typeface="Manjari"/>
              <a:ea typeface="Manjari"/>
              <a:cs typeface="Manjari"/>
              <a:sym typeface="Manjari"/>
            </a:endParaRPr>
          </a:p>
        </p:txBody>
      </p:sp>
      <p:sp>
        <p:nvSpPr>
          <p:cNvPr id="1851" name="Google Shape;1851;p18"/>
          <p:cNvSpPr txBox="1"/>
          <p:nvPr>
            <p:ph idx="1" type="subTitle"/>
          </p:nvPr>
        </p:nvSpPr>
        <p:spPr>
          <a:xfrm>
            <a:off x="713275" y="4135975"/>
            <a:ext cx="7717500" cy="35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2" name="Google Shape;1852;p18"/>
          <p:cNvSpPr txBox="1"/>
          <p:nvPr>
            <p:ph idx="2" type="subTitle"/>
          </p:nvPr>
        </p:nvSpPr>
        <p:spPr>
          <a:xfrm>
            <a:off x="713225" y="1444825"/>
            <a:ext cx="7717500" cy="98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1853" name="Shape 1853"/>
        <p:cNvGrpSpPr/>
        <p:nvPr/>
      </p:nvGrpSpPr>
      <p:grpSpPr>
        <a:xfrm>
          <a:off x="0" y="0"/>
          <a:ext cx="0" cy="0"/>
          <a:chOff x="0" y="0"/>
          <a:chExt cx="0" cy="0"/>
        </a:xfrm>
      </p:grpSpPr>
      <p:sp>
        <p:nvSpPr>
          <p:cNvPr id="1854" name="Google Shape;1854;p19"/>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p:txBody>
      </p:sp>
      <p:sp>
        <p:nvSpPr>
          <p:cNvPr id="1855" name="Google Shape;1855;p19"/>
          <p:cNvSpPr txBox="1"/>
          <p:nvPr>
            <p:ph idx="1" type="subTitle"/>
          </p:nvPr>
        </p:nvSpPr>
        <p:spPr>
          <a:xfrm>
            <a:off x="724075" y="1553050"/>
            <a:ext cx="3840900" cy="22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sp>
        <p:nvSpPr>
          <p:cNvPr id="1856" name="Google Shape;1856;p19"/>
          <p:cNvSpPr txBox="1"/>
          <p:nvPr>
            <p:ph idx="2" type="subTitle"/>
          </p:nvPr>
        </p:nvSpPr>
        <p:spPr>
          <a:xfrm>
            <a:off x="4566700" y="1804375"/>
            <a:ext cx="3840600" cy="279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57" name="Google Shape;1857;p19"/>
          <p:cNvSpPr txBox="1"/>
          <p:nvPr>
            <p:ph idx="3" type="subTitle"/>
          </p:nvPr>
        </p:nvSpPr>
        <p:spPr>
          <a:xfrm>
            <a:off x="724075" y="1804377"/>
            <a:ext cx="3840900" cy="279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58" name="Google Shape;1858;p19"/>
          <p:cNvSpPr txBox="1"/>
          <p:nvPr>
            <p:ph idx="4" type="subTitle"/>
          </p:nvPr>
        </p:nvSpPr>
        <p:spPr>
          <a:xfrm>
            <a:off x="4564974" y="1553050"/>
            <a:ext cx="3840900" cy="22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flipH="1" rot="10800000">
                <a:off x="10962050" y="4005280"/>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9"/>
              <p:cNvSpPr/>
              <p:nvPr/>
            </p:nvSpPr>
            <p:spPr>
              <a:xfrm flipH="1" rot="10800000">
                <a:off x="12057532" y="2466178"/>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9"/>
              <p:cNvSpPr/>
              <p:nvPr/>
            </p:nvSpPr>
            <p:spPr>
              <a:xfrm flipH="1" rot="10800000">
                <a:off x="12242691" y="3905345"/>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9"/>
              <p:cNvSpPr/>
              <p:nvPr/>
            </p:nvSpPr>
            <p:spPr>
              <a:xfrm flipH="1" rot="10800000">
                <a:off x="12313119" y="3942123"/>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9"/>
              <p:cNvSpPr/>
              <p:nvPr/>
            </p:nvSpPr>
            <p:spPr>
              <a:xfrm flipH="1" rot="10800000">
                <a:off x="11188130" y="539509"/>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9"/>
              <p:cNvSpPr/>
              <p:nvPr/>
            </p:nvSpPr>
            <p:spPr>
              <a:xfrm flipH="1" rot="10800000">
                <a:off x="12028109" y="2213550"/>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9"/>
              <p:cNvSpPr/>
              <p:nvPr/>
            </p:nvSpPr>
            <p:spPr>
              <a:xfrm flipH="1" rot="10800000">
                <a:off x="11998771" y="1047386"/>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9"/>
              <p:cNvSpPr/>
              <p:nvPr/>
            </p:nvSpPr>
            <p:spPr>
              <a:xfrm flipH="1" rot="10800000">
                <a:off x="10706378" y="897737"/>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9"/>
              <p:cNvSpPr/>
              <p:nvPr/>
            </p:nvSpPr>
            <p:spPr>
              <a:xfrm flipH="1" rot="10800000">
                <a:off x="12377798" y="1239985"/>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9"/>
              <p:cNvSpPr/>
              <p:nvPr/>
            </p:nvSpPr>
            <p:spPr>
              <a:xfrm flipH="1" rot="10800000">
                <a:off x="11390875" y="3870173"/>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9"/>
              <p:cNvSpPr/>
              <p:nvPr/>
            </p:nvSpPr>
            <p:spPr>
              <a:xfrm flipH="1" rot="10800000">
                <a:off x="11928258" y="4263742"/>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9"/>
              <p:cNvSpPr/>
              <p:nvPr/>
            </p:nvSpPr>
            <p:spPr>
              <a:xfrm flipH="1" rot="10800000">
                <a:off x="11658045" y="3846669"/>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9"/>
              <p:cNvSpPr/>
              <p:nvPr/>
            </p:nvSpPr>
            <p:spPr>
              <a:xfrm flipH="1" rot="10800000">
                <a:off x="11393665" y="4251990"/>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9"/>
              <p:cNvSpPr/>
              <p:nvPr/>
            </p:nvSpPr>
            <p:spPr>
              <a:xfrm flipH="1" rot="10800000">
                <a:off x="11655255" y="3757049"/>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9"/>
              <p:cNvSpPr/>
              <p:nvPr/>
            </p:nvSpPr>
            <p:spPr>
              <a:xfrm flipH="1" rot="10800000">
                <a:off x="10809357" y="4417957"/>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9"/>
              <p:cNvSpPr/>
              <p:nvPr/>
            </p:nvSpPr>
            <p:spPr>
              <a:xfrm flipH="1" rot="10800000">
                <a:off x="11919550" y="227535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9"/>
              <p:cNvSpPr/>
              <p:nvPr/>
            </p:nvSpPr>
            <p:spPr>
              <a:xfrm flipH="1" rot="10800000">
                <a:off x="12004605" y="2130778"/>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79" name="Google Shape;1879;p19"/>
          <p:cNvSpPr/>
          <p:nvPr/>
        </p:nvSpPr>
        <p:spPr>
          <a:xfrm flipH="1">
            <a:off x="7178590" y="0"/>
            <a:ext cx="1965410" cy="1314283"/>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9"/>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9"/>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9"/>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9"/>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9"/>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9"/>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9"/>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9"/>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9"/>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9"/>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9"/>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9"/>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9"/>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9"/>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9"/>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9"/>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9"/>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9"/>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9"/>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9"/>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9"/>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9"/>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9"/>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9"/>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9"/>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9"/>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9"/>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9"/>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9"/>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9"/>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9"/>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9"/>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9"/>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9"/>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9"/>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9"/>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9"/>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9"/>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9"/>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9"/>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9"/>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9"/>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9"/>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9"/>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9"/>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9"/>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9"/>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9"/>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9"/>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9"/>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9">
    <p:spTree>
      <p:nvGrpSpPr>
        <p:cNvPr id="1934"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0"/>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0"/>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0"/>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0"/>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0"/>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0"/>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0"/>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0"/>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0"/>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0"/>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0"/>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0"/>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0"/>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0"/>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0"/>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0"/>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0"/>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0"/>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0"/>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0"/>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0"/>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0"/>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0"/>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0"/>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0"/>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0"/>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0"/>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0"/>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0"/>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0"/>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0"/>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0"/>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0"/>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0"/>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0"/>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0"/>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0"/>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0"/>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0"/>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0"/>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0"/>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0"/>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0"/>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0"/>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0"/>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0"/>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0"/>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0"/>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0"/>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0"/>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0"/>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0"/>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0"/>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0"/>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0"/>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0"/>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0"/>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20"/>
          <p:cNvGrpSpPr/>
          <p:nvPr/>
        </p:nvGrpSpPr>
        <p:grpSpPr>
          <a:xfrm flipH="1" rot="-5400000">
            <a:off x="-784725" y="2727175"/>
            <a:ext cx="3189300" cy="1619850"/>
            <a:chOff x="4185675" y="845125"/>
            <a:chExt cx="3189300" cy="1619850"/>
          </a:xfrm>
        </p:grpSpPr>
        <p:sp>
          <p:nvSpPr>
            <p:cNvPr id="1997" name="Google Shape;1997;p20"/>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0"/>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0"/>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0" name="Google Shape;2000;p20"/>
          <p:cNvSpPr txBox="1"/>
          <p:nvPr>
            <p:ph idx="1" type="subTitle"/>
          </p:nvPr>
        </p:nvSpPr>
        <p:spPr>
          <a:xfrm>
            <a:off x="810250" y="2737275"/>
            <a:ext cx="1788900" cy="17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1" name="Google Shape;2001;p20"/>
          <p:cNvSpPr txBox="1"/>
          <p:nvPr>
            <p:ph idx="2" type="subTitle"/>
          </p:nvPr>
        </p:nvSpPr>
        <p:spPr>
          <a:xfrm>
            <a:off x="810250" y="2957301"/>
            <a:ext cx="1788900" cy="8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2" name="Google Shape;2002;p20"/>
          <p:cNvSpPr txBox="1"/>
          <p:nvPr>
            <p:ph idx="3" type="subTitle"/>
          </p:nvPr>
        </p:nvSpPr>
        <p:spPr>
          <a:xfrm>
            <a:off x="2722139" y="2737275"/>
            <a:ext cx="1792200" cy="17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003" name="Google Shape;2003;p20"/>
          <p:cNvSpPr txBox="1"/>
          <p:nvPr>
            <p:ph idx="4" type="subTitle"/>
          </p:nvPr>
        </p:nvSpPr>
        <p:spPr>
          <a:xfrm>
            <a:off x="2722141" y="2957301"/>
            <a:ext cx="1789800" cy="84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004" name="Google Shape;2004;p20"/>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sp>
        <p:nvSpPr>
          <p:cNvPr id="2005" name="Google Shape;2005;p20"/>
          <p:cNvSpPr txBox="1"/>
          <p:nvPr>
            <p:ph idx="5" type="subTitle"/>
          </p:nvPr>
        </p:nvSpPr>
        <p:spPr>
          <a:xfrm>
            <a:off x="4632077" y="2737286"/>
            <a:ext cx="1792200" cy="17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006" name="Google Shape;2006;p20"/>
          <p:cNvSpPr txBox="1"/>
          <p:nvPr>
            <p:ph idx="6" type="subTitle"/>
          </p:nvPr>
        </p:nvSpPr>
        <p:spPr>
          <a:xfrm>
            <a:off x="4634482" y="2957301"/>
            <a:ext cx="1789800" cy="84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007" name="Google Shape;2007;p20"/>
          <p:cNvSpPr txBox="1"/>
          <p:nvPr>
            <p:ph idx="7" type="subTitle"/>
          </p:nvPr>
        </p:nvSpPr>
        <p:spPr>
          <a:xfrm>
            <a:off x="6544416" y="2737286"/>
            <a:ext cx="1792200" cy="17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008" name="Google Shape;2008;p20"/>
          <p:cNvSpPr txBox="1"/>
          <p:nvPr>
            <p:ph idx="8" type="subTitle"/>
          </p:nvPr>
        </p:nvSpPr>
        <p:spPr>
          <a:xfrm>
            <a:off x="6546823" y="2957301"/>
            <a:ext cx="1789800" cy="84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 name="Shape 143"/>
        <p:cNvGrpSpPr/>
        <p:nvPr/>
      </p:nvGrpSpPr>
      <p:grpSpPr>
        <a:xfrm>
          <a:off x="0" y="0"/>
          <a:ext cx="0" cy="0"/>
          <a:chOff x="0" y="0"/>
          <a:chExt cx="0" cy="0"/>
        </a:xfrm>
      </p:grpSpPr>
      <p:sp>
        <p:nvSpPr>
          <p:cNvPr id="144" name="Google Shape;144;p3"/>
          <p:cNvSpPr txBox="1"/>
          <p:nvPr>
            <p:ph type="title"/>
          </p:nvPr>
        </p:nvSpPr>
        <p:spPr>
          <a:xfrm>
            <a:off x="2416650" y="2088256"/>
            <a:ext cx="4310700" cy="61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5" name="Google Shape;145;p3"/>
          <p:cNvSpPr txBox="1"/>
          <p:nvPr>
            <p:ph hasCustomPrompt="1" idx="2" type="title"/>
          </p:nvPr>
        </p:nvSpPr>
        <p:spPr>
          <a:xfrm>
            <a:off x="4060050" y="1612250"/>
            <a:ext cx="1023900" cy="61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6" name="Google Shape;146;p3"/>
          <p:cNvSpPr txBox="1"/>
          <p:nvPr>
            <p:ph idx="1" type="subTitle"/>
          </p:nvPr>
        </p:nvSpPr>
        <p:spPr>
          <a:xfrm>
            <a:off x="2416650" y="2734539"/>
            <a:ext cx="4310700" cy="802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
          <p:cNvSpPr/>
          <p:nvPr/>
        </p:nvSpPr>
        <p:spPr>
          <a:xfrm>
            <a:off x="0" y="0"/>
            <a:ext cx="3448062" cy="2305785"/>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rot="10800000">
            <a:off x="-26"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flipH="1">
            <a:off x="13729"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905501" y="2793747"/>
            <a:ext cx="3245871" cy="2349753"/>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7545725" y="40030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rot="-5400000">
            <a:off x="7242794" y="327957"/>
            <a:ext cx="2223230" cy="1579186"/>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flipH="1" rot="10800000">
            <a:off x="-13316" y="3126092"/>
            <a:ext cx="3025768" cy="2023351"/>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0800000">
            <a:off x="-13308" y="4132062"/>
            <a:ext cx="2619371" cy="1017382"/>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flipH="1" rot="5400000">
              <a:off x="4768538" y="-1966464"/>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flipH="1" rot="5400000">
              <a:off x="4571627" y="-1176537"/>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flipH="1" rot="5400000">
              <a:off x="1784814" y="-1196025"/>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flipH="1" rot="5400000">
              <a:off x="1300991" y="-2205565"/>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flipH="1" rot="5400000">
              <a:off x="1660995" y="-1684499"/>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flipH="1" rot="5400000">
              <a:off x="4856594" y="-1149947"/>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flipH="1" rot="5400000">
              <a:off x="5041626" y="-1420288"/>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flipH="1" rot="5400000">
              <a:off x="4764776" y="-1162545"/>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flipH="1" rot="5400000">
              <a:off x="4633431" y="-2351325"/>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flipH="1" rot="5400000">
              <a:off x="4611322" y="-2628852"/>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flipH="1" rot="5400000">
              <a:off x="5013683" y="-2364387"/>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flipH="1" rot="5400000">
              <a:off x="4518235" y="-2639928"/>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flipH="1" rot="5400000">
              <a:off x="5179143" y="-1794030"/>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flipH="1" rot="5400000">
              <a:off x="4768538" y="-1966464"/>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flipH="1" rot="5400000">
              <a:off x="4571627" y="-1176537"/>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flipH="1" rot="5400000">
              <a:off x="1784814" y="-1196025"/>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flipH="1" rot="5400000">
              <a:off x="1300991" y="-2205565"/>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flipH="1" rot="5400000">
              <a:off x="1660995" y="-1684499"/>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flipH="1" rot="5400000">
              <a:off x="4856594" y="-1149947"/>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flipH="1" rot="5400000">
              <a:off x="5041626" y="-1420288"/>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flipH="1" rot="5400000">
              <a:off x="4764776" y="-1162545"/>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flipH="1" rot="5400000">
              <a:off x="4633431" y="-2351325"/>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flipH="1" rot="5400000">
              <a:off x="4611322" y="-2628852"/>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flipH="1" rot="5400000">
              <a:off x="5013683" y="-2364387"/>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flipH="1" rot="5400000">
              <a:off x="4518235" y="-2639928"/>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flipH="1" rot="5400000">
              <a:off x="5179143" y="-1794030"/>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3"/>
          <p:cNvSpPr/>
          <p:nvPr/>
        </p:nvSpPr>
        <p:spPr>
          <a:xfrm flipH="1">
            <a:off x="-13314" y="4415703"/>
            <a:ext cx="1716064" cy="727104"/>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2009" name="Shape 2009"/>
        <p:cNvGrpSpPr/>
        <p:nvPr/>
      </p:nvGrpSpPr>
      <p:grpSpPr>
        <a:xfrm>
          <a:off x="0" y="0"/>
          <a:ext cx="0" cy="0"/>
          <a:chOff x="0" y="0"/>
          <a:chExt cx="0" cy="0"/>
        </a:xfrm>
      </p:grpSpPr>
      <p:sp>
        <p:nvSpPr>
          <p:cNvPr id="2010" name="Google Shape;2010;p21"/>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sp>
        <p:nvSpPr>
          <p:cNvPr id="2011" name="Google Shape;2011;p21"/>
          <p:cNvSpPr txBox="1"/>
          <p:nvPr>
            <p:ph idx="1" type="body"/>
          </p:nvPr>
        </p:nvSpPr>
        <p:spPr>
          <a:xfrm>
            <a:off x="1664725" y="1616400"/>
            <a:ext cx="5826300" cy="19347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sz="1500"/>
            </a:lvl1pPr>
            <a:lvl2pPr indent="-323850" lvl="1" marL="914400" rtl="0">
              <a:spcBef>
                <a:spcPts val="100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flipH="1" rot="10800000">
                <a:off x="12377798" y="1239985"/>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1"/>
              <p:cNvSpPr/>
              <p:nvPr/>
            </p:nvSpPr>
            <p:spPr>
              <a:xfrm flipH="1" rot="10800000">
                <a:off x="12313119" y="3942123"/>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1"/>
              <p:cNvSpPr/>
              <p:nvPr/>
            </p:nvSpPr>
            <p:spPr>
              <a:xfrm flipH="1" rot="10800000">
                <a:off x="12242691" y="3905345"/>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1"/>
              <p:cNvSpPr/>
              <p:nvPr/>
            </p:nvSpPr>
            <p:spPr>
              <a:xfrm flipH="1" rot="10800000">
                <a:off x="12057532" y="2466178"/>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1"/>
              <p:cNvSpPr/>
              <p:nvPr/>
            </p:nvSpPr>
            <p:spPr>
              <a:xfrm flipH="1" rot="10800000">
                <a:off x="12028109" y="2213550"/>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1"/>
              <p:cNvSpPr/>
              <p:nvPr/>
            </p:nvSpPr>
            <p:spPr>
              <a:xfrm flipH="1" rot="10800000">
                <a:off x="12004605" y="2130778"/>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1"/>
              <p:cNvSpPr/>
              <p:nvPr/>
            </p:nvSpPr>
            <p:spPr>
              <a:xfrm flipH="1" rot="10800000">
                <a:off x="11998771" y="1047386"/>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1"/>
              <p:cNvSpPr/>
              <p:nvPr/>
            </p:nvSpPr>
            <p:spPr>
              <a:xfrm flipH="1" rot="10800000">
                <a:off x="11928258" y="4263742"/>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1"/>
              <p:cNvSpPr/>
              <p:nvPr/>
            </p:nvSpPr>
            <p:spPr>
              <a:xfrm flipH="1" rot="10800000">
                <a:off x="11919550" y="227535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1"/>
              <p:cNvSpPr/>
              <p:nvPr/>
            </p:nvSpPr>
            <p:spPr>
              <a:xfrm flipH="1" rot="10800000">
                <a:off x="11658045" y="3846669"/>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1"/>
              <p:cNvSpPr/>
              <p:nvPr/>
            </p:nvSpPr>
            <p:spPr>
              <a:xfrm flipH="1" rot="10800000">
                <a:off x="11655255" y="3757049"/>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1"/>
              <p:cNvSpPr/>
              <p:nvPr/>
            </p:nvSpPr>
            <p:spPr>
              <a:xfrm flipH="1" rot="10800000">
                <a:off x="11393665" y="4251990"/>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1"/>
              <p:cNvSpPr/>
              <p:nvPr/>
            </p:nvSpPr>
            <p:spPr>
              <a:xfrm flipH="1" rot="10800000">
                <a:off x="11390875" y="3870173"/>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1"/>
              <p:cNvSpPr/>
              <p:nvPr/>
            </p:nvSpPr>
            <p:spPr>
              <a:xfrm flipH="1" rot="10800000">
                <a:off x="11188130" y="539509"/>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1"/>
              <p:cNvSpPr/>
              <p:nvPr/>
            </p:nvSpPr>
            <p:spPr>
              <a:xfrm flipH="1" rot="10800000">
                <a:off x="10962050" y="4005280"/>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1"/>
              <p:cNvSpPr/>
              <p:nvPr/>
            </p:nvSpPr>
            <p:spPr>
              <a:xfrm flipH="1" rot="10800000">
                <a:off x="10809357" y="4417957"/>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1"/>
              <p:cNvSpPr/>
              <p:nvPr/>
            </p:nvSpPr>
            <p:spPr>
              <a:xfrm flipH="1" rot="10800000">
                <a:off x="10706378" y="897737"/>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2" name="Google Shape;2032;p21"/>
            <p:cNvSpPr/>
            <p:nvPr/>
          </p:nvSpPr>
          <p:spPr>
            <a:xfrm>
              <a:off x="3402350" y="37810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1"/>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1"/>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1"/>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1"/>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1"/>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1"/>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1"/>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1"/>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1"/>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1"/>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1"/>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1"/>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1"/>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1"/>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1"/>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1"/>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1"/>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1"/>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1"/>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1"/>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1"/>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1"/>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1"/>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1"/>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1"/>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2060" name="Shape 2060"/>
        <p:cNvGrpSpPr/>
        <p:nvPr/>
      </p:nvGrpSpPr>
      <p:grpSpPr>
        <a:xfrm>
          <a:off x="0" y="0"/>
          <a:ext cx="0" cy="0"/>
          <a:chOff x="0" y="0"/>
          <a:chExt cx="0" cy="0"/>
        </a:xfrm>
      </p:grpSpPr>
      <p:sp>
        <p:nvSpPr>
          <p:cNvPr id="2061" name="Google Shape;2061;p22"/>
          <p:cNvSpPr txBox="1"/>
          <p:nvPr>
            <p:ph type="title"/>
          </p:nvPr>
        </p:nvSpPr>
        <p:spPr>
          <a:xfrm>
            <a:off x="720000" y="1701825"/>
            <a:ext cx="38589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rtl="0" algn="ctr">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rtl="0" algn="ctr">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rtl="0" algn="ctr">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rtl="0" algn="ctr">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rtl="0" algn="ctr">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rtl="0" algn="ctr">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rtl="0" algn="ctr">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rtl="0" algn="ctr">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p:txBody>
      </p:sp>
      <p:sp>
        <p:nvSpPr>
          <p:cNvPr id="2062" name="Google Shape;2062;p22"/>
          <p:cNvSpPr txBox="1"/>
          <p:nvPr>
            <p:ph hasCustomPrompt="1" idx="2" type="title"/>
          </p:nvPr>
        </p:nvSpPr>
        <p:spPr>
          <a:xfrm>
            <a:off x="713125" y="1371275"/>
            <a:ext cx="3858300" cy="247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Font typeface="Staatliches"/>
              <a:buNone/>
              <a:defRPr sz="2500">
                <a:latin typeface="Staatliches"/>
                <a:ea typeface="Staatliches"/>
                <a:cs typeface="Staatliches"/>
                <a:sym typeface="Staatliches"/>
              </a:defRPr>
            </a:lvl2pPr>
            <a:lvl3pPr lvl="2" rtl="0" algn="ctr">
              <a:spcBef>
                <a:spcPts val="0"/>
              </a:spcBef>
              <a:spcAft>
                <a:spcPts val="0"/>
              </a:spcAft>
              <a:buSzPts val="2500"/>
              <a:buFont typeface="Staatliches"/>
              <a:buNone/>
              <a:defRPr sz="2500">
                <a:latin typeface="Staatliches"/>
                <a:ea typeface="Staatliches"/>
                <a:cs typeface="Staatliches"/>
                <a:sym typeface="Staatliches"/>
              </a:defRPr>
            </a:lvl3pPr>
            <a:lvl4pPr lvl="3" rtl="0" algn="ctr">
              <a:spcBef>
                <a:spcPts val="0"/>
              </a:spcBef>
              <a:spcAft>
                <a:spcPts val="0"/>
              </a:spcAft>
              <a:buSzPts val="2500"/>
              <a:buFont typeface="Staatliches"/>
              <a:buNone/>
              <a:defRPr sz="2500">
                <a:latin typeface="Staatliches"/>
                <a:ea typeface="Staatliches"/>
                <a:cs typeface="Staatliches"/>
                <a:sym typeface="Staatliches"/>
              </a:defRPr>
            </a:lvl4pPr>
            <a:lvl5pPr lvl="4" rtl="0" algn="ctr">
              <a:spcBef>
                <a:spcPts val="0"/>
              </a:spcBef>
              <a:spcAft>
                <a:spcPts val="0"/>
              </a:spcAft>
              <a:buSzPts val="2500"/>
              <a:buFont typeface="Staatliches"/>
              <a:buNone/>
              <a:defRPr sz="2500">
                <a:latin typeface="Staatliches"/>
                <a:ea typeface="Staatliches"/>
                <a:cs typeface="Staatliches"/>
                <a:sym typeface="Staatliches"/>
              </a:defRPr>
            </a:lvl5pPr>
            <a:lvl6pPr lvl="5" rtl="0" algn="ctr">
              <a:spcBef>
                <a:spcPts val="0"/>
              </a:spcBef>
              <a:spcAft>
                <a:spcPts val="0"/>
              </a:spcAft>
              <a:buSzPts val="2500"/>
              <a:buFont typeface="Staatliches"/>
              <a:buNone/>
              <a:defRPr sz="2500">
                <a:latin typeface="Staatliches"/>
                <a:ea typeface="Staatliches"/>
                <a:cs typeface="Staatliches"/>
                <a:sym typeface="Staatliches"/>
              </a:defRPr>
            </a:lvl6pPr>
            <a:lvl7pPr lvl="6" rtl="0" algn="ctr">
              <a:spcBef>
                <a:spcPts val="0"/>
              </a:spcBef>
              <a:spcAft>
                <a:spcPts val="0"/>
              </a:spcAft>
              <a:buSzPts val="2500"/>
              <a:buFont typeface="Staatliches"/>
              <a:buNone/>
              <a:defRPr sz="2500">
                <a:latin typeface="Staatliches"/>
                <a:ea typeface="Staatliches"/>
                <a:cs typeface="Staatliches"/>
                <a:sym typeface="Staatliches"/>
              </a:defRPr>
            </a:lvl7pPr>
            <a:lvl8pPr lvl="7" rtl="0" algn="ctr">
              <a:spcBef>
                <a:spcPts val="0"/>
              </a:spcBef>
              <a:spcAft>
                <a:spcPts val="0"/>
              </a:spcAft>
              <a:buSzPts val="2500"/>
              <a:buFont typeface="Staatliches"/>
              <a:buNone/>
              <a:defRPr sz="2500">
                <a:latin typeface="Staatliches"/>
                <a:ea typeface="Staatliches"/>
                <a:cs typeface="Staatliches"/>
                <a:sym typeface="Staatliches"/>
              </a:defRPr>
            </a:lvl8pPr>
            <a:lvl9pPr lvl="8" rtl="0" algn="ctr">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p:nvPr>
            <p:ph idx="1" type="subTitle"/>
          </p:nvPr>
        </p:nvSpPr>
        <p:spPr>
          <a:xfrm>
            <a:off x="4571999" y="1701825"/>
            <a:ext cx="3858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defRPr>
            </a:lvl1pPr>
            <a:lvl2pPr lvl="1" rtl="0" algn="ctr">
              <a:spcBef>
                <a:spcPts val="0"/>
              </a:spcBef>
              <a:spcAft>
                <a:spcPts val="0"/>
              </a:spcAft>
              <a:buNone/>
              <a:defRPr sz="1500">
                <a:solidFill>
                  <a:schemeClr val="dk1"/>
                </a:solidFill>
              </a:defRPr>
            </a:lvl2pPr>
            <a:lvl3pPr lvl="2" rtl="0" algn="ctr">
              <a:spcBef>
                <a:spcPts val="0"/>
              </a:spcBef>
              <a:spcAft>
                <a:spcPts val="0"/>
              </a:spcAft>
              <a:buNone/>
              <a:defRPr sz="1500">
                <a:solidFill>
                  <a:schemeClr val="dk1"/>
                </a:solidFill>
              </a:defRPr>
            </a:lvl3pPr>
            <a:lvl4pPr lvl="3" rtl="0" algn="ctr">
              <a:spcBef>
                <a:spcPts val="0"/>
              </a:spcBef>
              <a:spcAft>
                <a:spcPts val="0"/>
              </a:spcAft>
              <a:buNone/>
              <a:defRPr sz="1500">
                <a:solidFill>
                  <a:schemeClr val="dk1"/>
                </a:solidFill>
              </a:defRPr>
            </a:lvl4pPr>
            <a:lvl5pPr lvl="4" rtl="0" algn="ctr">
              <a:spcBef>
                <a:spcPts val="0"/>
              </a:spcBef>
              <a:spcAft>
                <a:spcPts val="0"/>
              </a:spcAft>
              <a:buNone/>
              <a:defRPr sz="1500">
                <a:solidFill>
                  <a:schemeClr val="dk1"/>
                </a:solidFill>
              </a:defRPr>
            </a:lvl5pPr>
            <a:lvl6pPr lvl="5" rtl="0" algn="ctr">
              <a:spcBef>
                <a:spcPts val="0"/>
              </a:spcBef>
              <a:spcAft>
                <a:spcPts val="0"/>
              </a:spcAft>
              <a:buNone/>
              <a:defRPr sz="1500">
                <a:solidFill>
                  <a:schemeClr val="dk1"/>
                </a:solidFill>
              </a:defRPr>
            </a:lvl6pPr>
            <a:lvl7pPr lvl="6" rtl="0" algn="ctr">
              <a:spcBef>
                <a:spcPts val="0"/>
              </a:spcBef>
              <a:spcAft>
                <a:spcPts val="0"/>
              </a:spcAft>
              <a:buNone/>
              <a:defRPr sz="1500">
                <a:solidFill>
                  <a:schemeClr val="dk1"/>
                </a:solidFill>
              </a:defRPr>
            </a:lvl7pPr>
            <a:lvl8pPr lvl="7" rtl="0" algn="ctr">
              <a:spcBef>
                <a:spcPts val="0"/>
              </a:spcBef>
              <a:spcAft>
                <a:spcPts val="0"/>
              </a:spcAft>
              <a:buNone/>
              <a:defRPr sz="1500">
                <a:solidFill>
                  <a:schemeClr val="dk1"/>
                </a:solidFill>
              </a:defRPr>
            </a:lvl8pPr>
            <a:lvl9pPr lvl="8" rtl="0" algn="ctr">
              <a:spcBef>
                <a:spcPts val="0"/>
              </a:spcBef>
              <a:spcAft>
                <a:spcPts val="0"/>
              </a:spcAft>
              <a:buNone/>
              <a:defRPr sz="1500">
                <a:solidFill>
                  <a:schemeClr val="dk1"/>
                </a:solidFill>
              </a:defRPr>
            </a:lvl9pPr>
          </a:lstStyle>
          <a:p/>
        </p:txBody>
      </p:sp>
      <p:sp>
        <p:nvSpPr>
          <p:cNvPr id="2064" name="Google Shape;2064;p22"/>
          <p:cNvSpPr txBox="1"/>
          <p:nvPr>
            <p:ph hasCustomPrompt="1" idx="3" type="title"/>
          </p:nvPr>
        </p:nvSpPr>
        <p:spPr>
          <a:xfrm>
            <a:off x="4571999" y="1371275"/>
            <a:ext cx="3858300" cy="247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Font typeface="Staatliches"/>
              <a:buNone/>
              <a:defRPr sz="2500">
                <a:latin typeface="Staatliches"/>
                <a:ea typeface="Staatliches"/>
                <a:cs typeface="Staatliches"/>
                <a:sym typeface="Staatliches"/>
              </a:defRPr>
            </a:lvl2pPr>
            <a:lvl3pPr lvl="2" rtl="0" algn="ctr">
              <a:spcBef>
                <a:spcPts val="0"/>
              </a:spcBef>
              <a:spcAft>
                <a:spcPts val="0"/>
              </a:spcAft>
              <a:buSzPts val="2500"/>
              <a:buFont typeface="Staatliches"/>
              <a:buNone/>
              <a:defRPr sz="2500">
                <a:latin typeface="Staatliches"/>
                <a:ea typeface="Staatliches"/>
                <a:cs typeface="Staatliches"/>
                <a:sym typeface="Staatliches"/>
              </a:defRPr>
            </a:lvl3pPr>
            <a:lvl4pPr lvl="3" rtl="0" algn="ctr">
              <a:spcBef>
                <a:spcPts val="0"/>
              </a:spcBef>
              <a:spcAft>
                <a:spcPts val="0"/>
              </a:spcAft>
              <a:buSzPts val="2500"/>
              <a:buFont typeface="Staatliches"/>
              <a:buNone/>
              <a:defRPr sz="2500">
                <a:latin typeface="Staatliches"/>
                <a:ea typeface="Staatliches"/>
                <a:cs typeface="Staatliches"/>
                <a:sym typeface="Staatliches"/>
              </a:defRPr>
            </a:lvl4pPr>
            <a:lvl5pPr lvl="4" rtl="0" algn="ctr">
              <a:spcBef>
                <a:spcPts val="0"/>
              </a:spcBef>
              <a:spcAft>
                <a:spcPts val="0"/>
              </a:spcAft>
              <a:buSzPts val="2500"/>
              <a:buFont typeface="Staatliches"/>
              <a:buNone/>
              <a:defRPr sz="2500">
                <a:latin typeface="Staatliches"/>
                <a:ea typeface="Staatliches"/>
                <a:cs typeface="Staatliches"/>
                <a:sym typeface="Staatliches"/>
              </a:defRPr>
            </a:lvl5pPr>
            <a:lvl6pPr lvl="5" rtl="0" algn="ctr">
              <a:spcBef>
                <a:spcPts val="0"/>
              </a:spcBef>
              <a:spcAft>
                <a:spcPts val="0"/>
              </a:spcAft>
              <a:buSzPts val="2500"/>
              <a:buFont typeface="Staatliches"/>
              <a:buNone/>
              <a:defRPr sz="2500">
                <a:latin typeface="Staatliches"/>
                <a:ea typeface="Staatliches"/>
                <a:cs typeface="Staatliches"/>
                <a:sym typeface="Staatliches"/>
              </a:defRPr>
            </a:lvl6pPr>
            <a:lvl7pPr lvl="6" rtl="0" algn="ctr">
              <a:spcBef>
                <a:spcPts val="0"/>
              </a:spcBef>
              <a:spcAft>
                <a:spcPts val="0"/>
              </a:spcAft>
              <a:buSzPts val="2500"/>
              <a:buFont typeface="Staatliches"/>
              <a:buNone/>
              <a:defRPr sz="2500">
                <a:latin typeface="Staatliches"/>
                <a:ea typeface="Staatliches"/>
                <a:cs typeface="Staatliches"/>
                <a:sym typeface="Staatliches"/>
              </a:defRPr>
            </a:lvl7pPr>
            <a:lvl8pPr lvl="7" rtl="0" algn="ctr">
              <a:spcBef>
                <a:spcPts val="0"/>
              </a:spcBef>
              <a:spcAft>
                <a:spcPts val="0"/>
              </a:spcAft>
              <a:buSzPts val="2500"/>
              <a:buFont typeface="Staatliches"/>
              <a:buNone/>
              <a:defRPr sz="2500">
                <a:latin typeface="Staatliches"/>
                <a:ea typeface="Staatliches"/>
                <a:cs typeface="Staatliches"/>
                <a:sym typeface="Staatliches"/>
              </a:defRPr>
            </a:lvl8pPr>
            <a:lvl9pPr lvl="8" rtl="0" algn="ctr">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p:nvPr>
            <p:ph idx="4" type="subTitle"/>
          </p:nvPr>
        </p:nvSpPr>
        <p:spPr>
          <a:xfrm>
            <a:off x="2642550" y="3468706"/>
            <a:ext cx="38589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defRPr>
            </a:lvl1pPr>
            <a:lvl2pPr lvl="1" rtl="0" algn="ctr">
              <a:spcBef>
                <a:spcPts val="0"/>
              </a:spcBef>
              <a:spcAft>
                <a:spcPts val="0"/>
              </a:spcAft>
              <a:buNone/>
              <a:defRPr sz="1500">
                <a:solidFill>
                  <a:schemeClr val="dk1"/>
                </a:solidFill>
              </a:defRPr>
            </a:lvl2pPr>
            <a:lvl3pPr lvl="2" rtl="0" algn="ctr">
              <a:spcBef>
                <a:spcPts val="0"/>
              </a:spcBef>
              <a:spcAft>
                <a:spcPts val="0"/>
              </a:spcAft>
              <a:buNone/>
              <a:defRPr sz="1500">
                <a:solidFill>
                  <a:schemeClr val="dk1"/>
                </a:solidFill>
              </a:defRPr>
            </a:lvl3pPr>
            <a:lvl4pPr lvl="3" rtl="0" algn="ctr">
              <a:spcBef>
                <a:spcPts val="0"/>
              </a:spcBef>
              <a:spcAft>
                <a:spcPts val="0"/>
              </a:spcAft>
              <a:buNone/>
              <a:defRPr sz="1500">
                <a:solidFill>
                  <a:schemeClr val="dk1"/>
                </a:solidFill>
              </a:defRPr>
            </a:lvl4pPr>
            <a:lvl5pPr lvl="4" rtl="0" algn="ctr">
              <a:spcBef>
                <a:spcPts val="0"/>
              </a:spcBef>
              <a:spcAft>
                <a:spcPts val="0"/>
              </a:spcAft>
              <a:buNone/>
              <a:defRPr sz="1500">
                <a:solidFill>
                  <a:schemeClr val="dk1"/>
                </a:solidFill>
              </a:defRPr>
            </a:lvl5pPr>
            <a:lvl6pPr lvl="5" rtl="0" algn="ctr">
              <a:spcBef>
                <a:spcPts val="0"/>
              </a:spcBef>
              <a:spcAft>
                <a:spcPts val="0"/>
              </a:spcAft>
              <a:buNone/>
              <a:defRPr sz="1500">
                <a:solidFill>
                  <a:schemeClr val="dk1"/>
                </a:solidFill>
              </a:defRPr>
            </a:lvl6pPr>
            <a:lvl7pPr lvl="6" rtl="0" algn="ctr">
              <a:spcBef>
                <a:spcPts val="0"/>
              </a:spcBef>
              <a:spcAft>
                <a:spcPts val="0"/>
              </a:spcAft>
              <a:buNone/>
              <a:defRPr sz="1500">
                <a:solidFill>
                  <a:schemeClr val="dk1"/>
                </a:solidFill>
              </a:defRPr>
            </a:lvl7pPr>
            <a:lvl8pPr lvl="7" rtl="0" algn="ctr">
              <a:spcBef>
                <a:spcPts val="0"/>
              </a:spcBef>
              <a:spcAft>
                <a:spcPts val="0"/>
              </a:spcAft>
              <a:buNone/>
              <a:defRPr sz="1500">
                <a:solidFill>
                  <a:schemeClr val="dk1"/>
                </a:solidFill>
              </a:defRPr>
            </a:lvl8pPr>
            <a:lvl9pPr lvl="8" rtl="0" algn="ctr">
              <a:spcBef>
                <a:spcPts val="0"/>
              </a:spcBef>
              <a:spcAft>
                <a:spcPts val="0"/>
              </a:spcAft>
              <a:buNone/>
              <a:defRPr sz="1500">
                <a:solidFill>
                  <a:schemeClr val="dk1"/>
                </a:solidFill>
              </a:defRPr>
            </a:lvl9pPr>
          </a:lstStyle>
          <a:p/>
        </p:txBody>
      </p:sp>
      <p:sp>
        <p:nvSpPr>
          <p:cNvPr id="2066" name="Google Shape;2066;p22"/>
          <p:cNvSpPr txBox="1"/>
          <p:nvPr>
            <p:ph hasCustomPrompt="1" idx="5" type="title"/>
          </p:nvPr>
        </p:nvSpPr>
        <p:spPr>
          <a:xfrm>
            <a:off x="2327100" y="3019100"/>
            <a:ext cx="4489800" cy="247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Font typeface="Staatliches"/>
              <a:buNone/>
              <a:defRPr sz="2500">
                <a:latin typeface="Staatliches"/>
                <a:ea typeface="Staatliches"/>
                <a:cs typeface="Staatliches"/>
                <a:sym typeface="Staatliches"/>
              </a:defRPr>
            </a:lvl2pPr>
            <a:lvl3pPr lvl="2" rtl="0" algn="ctr">
              <a:spcBef>
                <a:spcPts val="0"/>
              </a:spcBef>
              <a:spcAft>
                <a:spcPts val="0"/>
              </a:spcAft>
              <a:buSzPts val="2500"/>
              <a:buFont typeface="Staatliches"/>
              <a:buNone/>
              <a:defRPr sz="2500">
                <a:latin typeface="Staatliches"/>
                <a:ea typeface="Staatliches"/>
                <a:cs typeface="Staatliches"/>
                <a:sym typeface="Staatliches"/>
              </a:defRPr>
            </a:lvl3pPr>
            <a:lvl4pPr lvl="3" rtl="0" algn="ctr">
              <a:spcBef>
                <a:spcPts val="0"/>
              </a:spcBef>
              <a:spcAft>
                <a:spcPts val="0"/>
              </a:spcAft>
              <a:buSzPts val="2500"/>
              <a:buFont typeface="Staatliches"/>
              <a:buNone/>
              <a:defRPr sz="2500">
                <a:latin typeface="Staatliches"/>
                <a:ea typeface="Staatliches"/>
                <a:cs typeface="Staatliches"/>
                <a:sym typeface="Staatliches"/>
              </a:defRPr>
            </a:lvl4pPr>
            <a:lvl5pPr lvl="4" rtl="0" algn="ctr">
              <a:spcBef>
                <a:spcPts val="0"/>
              </a:spcBef>
              <a:spcAft>
                <a:spcPts val="0"/>
              </a:spcAft>
              <a:buSzPts val="2500"/>
              <a:buFont typeface="Staatliches"/>
              <a:buNone/>
              <a:defRPr sz="2500">
                <a:latin typeface="Staatliches"/>
                <a:ea typeface="Staatliches"/>
                <a:cs typeface="Staatliches"/>
                <a:sym typeface="Staatliches"/>
              </a:defRPr>
            </a:lvl5pPr>
            <a:lvl6pPr lvl="5" rtl="0" algn="ctr">
              <a:spcBef>
                <a:spcPts val="0"/>
              </a:spcBef>
              <a:spcAft>
                <a:spcPts val="0"/>
              </a:spcAft>
              <a:buSzPts val="2500"/>
              <a:buFont typeface="Staatliches"/>
              <a:buNone/>
              <a:defRPr sz="2500">
                <a:latin typeface="Staatliches"/>
                <a:ea typeface="Staatliches"/>
                <a:cs typeface="Staatliches"/>
                <a:sym typeface="Staatliches"/>
              </a:defRPr>
            </a:lvl6pPr>
            <a:lvl7pPr lvl="6" rtl="0" algn="ctr">
              <a:spcBef>
                <a:spcPts val="0"/>
              </a:spcBef>
              <a:spcAft>
                <a:spcPts val="0"/>
              </a:spcAft>
              <a:buSzPts val="2500"/>
              <a:buFont typeface="Staatliches"/>
              <a:buNone/>
              <a:defRPr sz="2500">
                <a:latin typeface="Staatliches"/>
                <a:ea typeface="Staatliches"/>
                <a:cs typeface="Staatliches"/>
                <a:sym typeface="Staatliches"/>
              </a:defRPr>
            </a:lvl7pPr>
            <a:lvl8pPr lvl="7" rtl="0" algn="ctr">
              <a:spcBef>
                <a:spcPts val="0"/>
              </a:spcBef>
              <a:spcAft>
                <a:spcPts val="0"/>
              </a:spcAft>
              <a:buSzPts val="2500"/>
              <a:buFont typeface="Staatliches"/>
              <a:buNone/>
              <a:defRPr sz="2500">
                <a:latin typeface="Staatliches"/>
                <a:ea typeface="Staatliches"/>
                <a:cs typeface="Staatliches"/>
                <a:sym typeface="Staatliches"/>
              </a:defRPr>
            </a:lvl8pPr>
            <a:lvl9pPr lvl="8" rtl="0" algn="ctr">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2"/>
          <p:cNvSpPr/>
          <p:nvPr/>
        </p:nvSpPr>
        <p:spPr>
          <a:xfrm flipH="1">
            <a:off x="13729"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2"/>
          <p:cNvSpPr/>
          <p:nvPr/>
        </p:nvSpPr>
        <p:spPr>
          <a:xfrm>
            <a:off x="5905501" y="2793747"/>
            <a:ext cx="3245871" cy="2349753"/>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2"/>
          <p:cNvSpPr/>
          <p:nvPr/>
        </p:nvSpPr>
        <p:spPr>
          <a:xfrm>
            <a:off x="7545725" y="40030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2"/>
          <p:cNvSpPr/>
          <p:nvPr/>
        </p:nvSpPr>
        <p:spPr>
          <a:xfrm rot="-5400000">
            <a:off x="7242794" y="327957"/>
            <a:ext cx="2223230" cy="1579186"/>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2"/>
          <p:cNvSpPr/>
          <p:nvPr/>
        </p:nvSpPr>
        <p:spPr>
          <a:xfrm flipH="1" rot="10800000">
            <a:off x="-13316" y="3126092"/>
            <a:ext cx="3025768" cy="2023351"/>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2"/>
          <p:cNvSpPr/>
          <p:nvPr/>
        </p:nvSpPr>
        <p:spPr>
          <a:xfrm rot="10800000">
            <a:off x="-13308" y="4132062"/>
            <a:ext cx="2619371" cy="1017382"/>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2"/>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2"/>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2"/>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2"/>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2"/>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2"/>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2"/>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2"/>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2"/>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2"/>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2"/>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2"/>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2"/>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2"/>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2"/>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2"/>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2"/>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2"/>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2"/>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2"/>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2"/>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2"/>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2"/>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2"/>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2"/>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2"/>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2"/>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2"/>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2"/>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2"/>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2"/>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2"/>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2"/>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2"/>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2"/>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2"/>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2"/>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2"/>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2"/>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2"/>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2"/>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2"/>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2"/>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2"/>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2"/>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2"/>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2"/>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2"/>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2"/>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2"/>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2"/>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2"/>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2"/>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2"/>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2"/>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2"/>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2"/>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flipH="1" rot="5400000">
              <a:off x="4768538" y="-1966464"/>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2"/>
            <p:cNvSpPr/>
            <p:nvPr/>
          </p:nvSpPr>
          <p:spPr>
            <a:xfrm flipH="1" rot="5400000">
              <a:off x="4571627" y="-1176537"/>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2"/>
            <p:cNvSpPr/>
            <p:nvPr/>
          </p:nvSpPr>
          <p:spPr>
            <a:xfrm flipH="1" rot="5400000">
              <a:off x="1784814" y="-1196025"/>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2"/>
            <p:cNvSpPr/>
            <p:nvPr/>
          </p:nvSpPr>
          <p:spPr>
            <a:xfrm flipH="1" rot="5400000">
              <a:off x="1300991" y="-2205565"/>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2"/>
            <p:cNvSpPr/>
            <p:nvPr/>
          </p:nvSpPr>
          <p:spPr>
            <a:xfrm flipH="1" rot="5400000">
              <a:off x="1660995" y="-1684499"/>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2"/>
            <p:cNvSpPr/>
            <p:nvPr/>
          </p:nvSpPr>
          <p:spPr>
            <a:xfrm flipH="1" rot="5400000">
              <a:off x="4856594" y="-1149947"/>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2"/>
            <p:cNvSpPr/>
            <p:nvPr/>
          </p:nvSpPr>
          <p:spPr>
            <a:xfrm flipH="1" rot="5400000">
              <a:off x="5041626" y="-1420288"/>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2"/>
            <p:cNvSpPr/>
            <p:nvPr/>
          </p:nvSpPr>
          <p:spPr>
            <a:xfrm flipH="1" rot="5400000">
              <a:off x="4764776" y="-1162545"/>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2"/>
            <p:cNvSpPr/>
            <p:nvPr/>
          </p:nvSpPr>
          <p:spPr>
            <a:xfrm flipH="1" rot="5400000">
              <a:off x="4633431" y="-2351325"/>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2"/>
            <p:cNvSpPr/>
            <p:nvPr/>
          </p:nvSpPr>
          <p:spPr>
            <a:xfrm flipH="1" rot="5400000">
              <a:off x="4611322" y="-2628852"/>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2"/>
            <p:cNvSpPr/>
            <p:nvPr/>
          </p:nvSpPr>
          <p:spPr>
            <a:xfrm flipH="1" rot="5400000">
              <a:off x="5013683" y="-2364387"/>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2"/>
            <p:cNvSpPr/>
            <p:nvPr/>
          </p:nvSpPr>
          <p:spPr>
            <a:xfrm flipH="1" rot="5400000">
              <a:off x="4518235" y="-2639928"/>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2"/>
            <p:cNvSpPr/>
            <p:nvPr/>
          </p:nvSpPr>
          <p:spPr>
            <a:xfrm flipH="1" rot="5400000">
              <a:off x="5179143" y="-1794030"/>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flipH="1" rot="5400000">
              <a:off x="4768538" y="-1966464"/>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2"/>
            <p:cNvSpPr/>
            <p:nvPr/>
          </p:nvSpPr>
          <p:spPr>
            <a:xfrm flipH="1" rot="5400000">
              <a:off x="4571627" y="-1176537"/>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2"/>
            <p:cNvSpPr/>
            <p:nvPr/>
          </p:nvSpPr>
          <p:spPr>
            <a:xfrm flipH="1" rot="5400000">
              <a:off x="1784814" y="-1196025"/>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2"/>
            <p:cNvSpPr/>
            <p:nvPr/>
          </p:nvSpPr>
          <p:spPr>
            <a:xfrm flipH="1" rot="5400000">
              <a:off x="1300991" y="-2205565"/>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2"/>
            <p:cNvSpPr/>
            <p:nvPr/>
          </p:nvSpPr>
          <p:spPr>
            <a:xfrm flipH="1" rot="5400000">
              <a:off x="1660995" y="-1684499"/>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2"/>
            <p:cNvSpPr/>
            <p:nvPr/>
          </p:nvSpPr>
          <p:spPr>
            <a:xfrm flipH="1" rot="5400000">
              <a:off x="4856594" y="-1149947"/>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2"/>
            <p:cNvSpPr/>
            <p:nvPr/>
          </p:nvSpPr>
          <p:spPr>
            <a:xfrm flipH="1" rot="5400000">
              <a:off x="5041626" y="-1420288"/>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2"/>
            <p:cNvSpPr/>
            <p:nvPr/>
          </p:nvSpPr>
          <p:spPr>
            <a:xfrm flipH="1" rot="5400000">
              <a:off x="4764776" y="-1162545"/>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2"/>
            <p:cNvSpPr/>
            <p:nvPr/>
          </p:nvSpPr>
          <p:spPr>
            <a:xfrm flipH="1" rot="5400000">
              <a:off x="4633431" y="-2351325"/>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2"/>
            <p:cNvSpPr/>
            <p:nvPr/>
          </p:nvSpPr>
          <p:spPr>
            <a:xfrm flipH="1" rot="5400000">
              <a:off x="4611322" y="-2628852"/>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2"/>
            <p:cNvSpPr/>
            <p:nvPr/>
          </p:nvSpPr>
          <p:spPr>
            <a:xfrm flipH="1" rot="5400000">
              <a:off x="5013683" y="-2364387"/>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2"/>
            <p:cNvSpPr/>
            <p:nvPr/>
          </p:nvSpPr>
          <p:spPr>
            <a:xfrm flipH="1" rot="5400000">
              <a:off x="4518235" y="-2639928"/>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2"/>
            <p:cNvSpPr/>
            <p:nvPr/>
          </p:nvSpPr>
          <p:spPr>
            <a:xfrm flipH="1" rot="5400000">
              <a:off x="5179143" y="-1794030"/>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22"/>
          <p:cNvSpPr/>
          <p:nvPr/>
        </p:nvSpPr>
        <p:spPr>
          <a:xfrm flipH="1">
            <a:off x="-13314" y="4415703"/>
            <a:ext cx="1716064" cy="727104"/>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2"/>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2"/>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2"/>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2"/>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2"/>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2"/>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2"/>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2"/>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2"/>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2"/>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2"/>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2"/>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2"/>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2"/>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2"/>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2"/>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2"/>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2"/>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2"/>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2"/>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2"/>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2"/>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2"/>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2"/>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2"/>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2"/>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2"/>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2"/>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2"/>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2"/>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2"/>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2"/>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2"/>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2"/>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2"/>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2"/>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2"/>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2"/>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2"/>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2"/>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2"/>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2"/>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2"/>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2"/>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2"/>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2"/>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2"/>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2"/>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2"/>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2"/>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2"/>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2"/>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2"/>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2">
    <p:spTree>
      <p:nvGrpSpPr>
        <p:cNvPr id="2219" name="Shape 2219"/>
        <p:cNvGrpSpPr/>
        <p:nvPr/>
      </p:nvGrpSpPr>
      <p:grpSpPr>
        <a:xfrm>
          <a:off x="0" y="0"/>
          <a:ext cx="0" cy="0"/>
          <a:chOff x="0" y="0"/>
          <a:chExt cx="0" cy="0"/>
        </a:xfrm>
      </p:grpSpPr>
      <p:sp>
        <p:nvSpPr>
          <p:cNvPr id="2220" name="Google Shape;2220;p23"/>
          <p:cNvSpPr txBox="1"/>
          <p:nvPr>
            <p:ph type="title"/>
          </p:nvPr>
        </p:nvSpPr>
        <p:spPr>
          <a:xfrm>
            <a:off x="3134400" y="2871000"/>
            <a:ext cx="2875200" cy="47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21" name="Google Shape;2221;p23"/>
          <p:cNvSpPr txBox="1"/>
          <p:nvPr>
            <p:ph idx="1" type="subTitle"/>
          </p:nvPr>
        </p:nvSpPr>
        <p:spPr>
          <a:xfrm>
            <a:off x="1231050" y="1809525"/>
            <a:ext cx="6681900" cy="10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700"/>
              <a:buNone/>
              <a:defRPr sz="25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2222" name="Google Shape;2222;p23"/>
          <p:cNvSpPr/>
          <p:nvPr/>
        </p:nvSpPr>
        <p:spPr>
          <a:xfrm>
            <a:off x="-25" y="0"/>
            <a:ext cx="2421450" cy="1619240"/>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3"/>
          <p:cNvSpPr/>
          <p:nvPr/>
        </p:nvSpPr>
        <p:spPr>
          <a:xfrm rot="10800000">
            <a:off x="-26"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3"/>
          <p:cNvSpPr/>
          <p:nvPr/>
        </p:nvSpPr>
        <p:spPr>
          <a:xfrm flipH="1">
            <a:off x="13729"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3"/>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3"/>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3"/>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3"/>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3"/>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3"/>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3"/>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3"/>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3"/>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3"/>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3"/>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3"/>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3"/>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3"/>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3"/>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3"/>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3"/>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3"/>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3"/>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3"/>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3"/>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3"/>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3"/>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3"/>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3"/>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3"/>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3"/>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3"/>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3"/>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3"/>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3"/>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3"/>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3"/>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3"/>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flipH="1" rot="-5400000">
              <a:off x="-784725" y="2727175"/>
              <a:ext cx="3189300" cy="1619850"/>
              <a:chOff x="4185675" y="845125"/>
              <a:chExt cx="3189300" cy="1619850"/>
            </a:xfrm>
          </p:grpSpPr>
          <p:sp>
            <p:nvSpPr>
              <p:cNvPr id="2282" name="Google Shape;2282;p23"/>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3"/>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3"/>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5" name="Google Shape;2285;p23"/>
            <p:cNvSpPr/>
            <p:nvPr/>
          </p:nvSpPr>
          <p:spPr>
            <a:xfrm rot="5400000">
              <a:off x="-335338" y="3242300"/>
              <a:ext cx="2223230" cy="1579186"/>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3"/>
            <p:cNvSpPr/>
            <p:nvPr/>
          </p:nvSpPr>
          <p:spPr>
            <a:xfrm flipH="1">
              <a:off x="0" y="4239925"/>
              <a:ext cx="2132607" cy="903576"/>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3"/>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3"/>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3"/>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3"/>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3"/>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3"/>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3"/>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3"/>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3"/>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3"/>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3"/>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3"/>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3"/>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3"/>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3"/>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3"/>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3"/>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3"/>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3"/>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3"/>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3"/>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3"/>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3"/>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3"/>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3"/>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3"/>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3"/>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3"/>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3"/>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3"/>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3"/>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3"/>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3"/>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3"/>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3"/>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3"/>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3"/>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3"/>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3"/>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3"/>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3"/>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3"/>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3"/>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3"/>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3"/>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3"/>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3"/>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3"/>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3"/>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3"/>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3"/>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3"/>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3"/>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3"/>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3"/>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3"/>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3"/>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3"/>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3"/>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3"/>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3"/>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360" name="Shape 2360"/>
        <p:cNvGrpSpPr/>
        <p:nvPr/>
      </p:nvGrpSpPr>
      <p:grpSpPr>
        <a:xfrm>
          <a:off x="0" y="0"/>
          <a:ext cx="0" cy="0"/>
          <a:chOff x="0" y="0"/>
          <a:chExt cx="0" cy="0"/>
        </a:xfrm>
      </p:grpSpPr>
      <p:sp>
        <p:nvSpPr>
          <p:cNvPr id="2361" name="Google Shape;2361;p24"/>
          <p:cNvSpPr txBox="1"/>
          <p:nvPr>
            <p:ph type="title"/>
          </p:nvPr>
        </p:nvSpPr>
        <p:spPr>
          <a:xfrm>
            <a:off x="715650" y="1814525"/>
            <a:ext cx="3849600" cy="534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2" name="Google Shape;2362;p24"/>
          <p:cNvSpPr txBox="1"/>
          <p:nvPr>
            <p:ph idx="1" type="subTitle"/>
          </p:nvPr>
        </p:nvSpPr>
        <p:spPr>
          <a:xfrm>
            <a:off x="713250" y="2335428"/>
            <a:ext cx="3852000" cy="104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4"/>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4"/>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4"/>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4"/>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4"/>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4"/>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4"/>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4"/>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4"/>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4"/>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4"/>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4"/>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4"/>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4"/>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4"/>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4"/>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4"/>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4"/>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4"/>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4"/>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4"/>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4"/>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4"/>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4"/>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4"/>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4"/>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4"/>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4"/>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4"/>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4"/>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4"/>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4"/>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4"/>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4"/>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4"/>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4"/>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4"/>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4"/>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4"/>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4"/>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4"/>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4"/>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4"/>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4"/>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4"/>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4"/>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4"/>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4"/>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4"/>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4"/>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4"/>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4"/>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4"/>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4"/>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4"/>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4"/>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4"/>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4"/>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4"/>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4"/>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4"/>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4"/>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4"/>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4"/>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4"/>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4"/>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4"/>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4"/>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4"/>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4"/>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4"/>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4"/>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4"/>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4"/>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2456" name="Shape 2456"/>
        <p:cNvGrpSpPr/>
        <p:nvPr/>
      </p:nvGrpSpPr>
      <p:grpSpPr>
        <a:xfrm>
          <a:off x="0" y="0"/>
          <a:ext cx="0" cy="0"/>
          <a:chOff x="0" y="0"/>
          <a:chExt cx="0" cy="0"/>
        </a:xfrm>
      </p:grpSpPr>
      <p:sp>
        <p:nvSpPr>
          <p:cNvPr id="2457" name="Google Shape;2457;p25"/>
          <p:cNvSpPr txBox="1"/>
          <p:nvPr>
            <p:ph type="title"/>
          </p:nvPr>
        </p:nvSpPr>
        <p:spPr>
          <a:xfrm>
            <a:off x="4592325" y="1810512"/>
            <a:ext cx="3849600" cy="534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2458" name="Google Shape;2458;p25"/>
          <p:cNvSpPr txBox="1"/>
          <p:nvPr>
            <p:ph idx="1" type="subTitle"/>
          </p:nvPr>
        </p:nvSpPr>
        <p:spPr>
          <a:xfrm>
            <a:off x="4589925" y="2333796"/>
            <a:ext cx="3852000" cy="1044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5"/>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5"/>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5"/>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5"/>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25"/>
          <p:cNvGrpSpPr/>
          <p:nvPr/>
        </p:nvGrpSpPr>
        <p:grpSpPr>
          <a:xfrm flipH="1" rot="10800000">
            <a:off x="-1" y="8"/>
            <a:ext cx="3840097" cy="2558635"/>
            <a:chOff x="235225" y="2771600"/>
            <a:chExt cx="3133750" cy="2088000"/>
          </a:xfrm>
        </p:grpSpPr>
        <p:sp>
          <p:nvSpPr>
            <p:cNvPr id="2466" name="Google Shape;2466;p25"/>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5"/>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5"/>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5"/>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5"/>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5"/>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5"/>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5"/>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5"/>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5"/>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5"/>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5"/>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5"/>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5"/>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5"/>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5"/>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5"/>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5"/>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5"/>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5"/>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5"/>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5"/>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5"/>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5"/>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5"/>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5"/>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5"/>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5"/>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5"/>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5"/>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5"/>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5"/>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5"/>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5"/>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5"/>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5"/>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5"/>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5"/>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5"/>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5"/>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5"/>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5"/>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5"/>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5"/>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5"/>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5"/>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5"/>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5"/>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5"/>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5"/>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5"/>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5"/>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5"/>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5"/>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5"/>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15">
    <p:spTree>
      <p:nvGrpSpPr>
        <p:cNvPr id="2525" name="Shape 2525"/>
        <p:cNvGrpSpPr/>
        <p:nvPr/>
      </p:nvGrpSpPr>
      <p:grpSpPr>
        <a:xfrm>
          <a:off x="0" y="0"/>
          <a:ext cx="0" cy="0"/>
          <a:chOff x="0" y="0"/>
          <a:chExt cx="0" cy="0"/>
        </a:xfrm>
      </p:grpSpPr>
      <p:sp>
        <p:nvSpPr>
          <p:cNvPr id="2526" name="Google Shape;2526;p26"/>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sp>
        <p:nvSpPr>
          <p:cNvPr id="2527" name="Google Shape;2527;p26"/>
          <p:cNvSpPr txBox="1"/>
          <p:nvPr>
            <p:ph idx="1" type="body"/>
          </p:nvPr>
        </p:nvSpPr>
        <p:spPr>
          <a:xfrm>
            <a:off x="1890750" y="3027963"/>
            <a:ext cx="5362500" cy="6477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5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2528" name="Google Shape;2528;p26"/>
          <p:cNvSpPr/>
          <p:nvPr/>
        </p:nvSpPr>
        <p:spPr>
          <a:xfrm flipH="1">
            <a:off x="6722555" y="0"/>
            <a:ext cx="2421450" cy="1619240"/>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6"/>
          <p:cNvSpPr/>
          <p:nvPr/>
        </p:nvSpPr>
        <p:spPr>
          <a:xfrm flipH="1" rot="10800000">
            <a:off x="7105633"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6"/>
          <p:cNvSpPr/>
          <p:nvPr/>
        </p:nvSpPr>
        <p:spPr>
          <a:xfrm>
            <a:off x="7731266"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1" name="Google Shape;2531;p26"/>
          <p:cNvGrpSpPr/>
          <p:nvPr/>
        </p:nvGrpSpPr>
        <p:grpSpPr>
          <a:xfrm flipH="1" rot="10800000">
            <a:off x="-16" y="8"/>
            <a:ext cx="3840097" cy="2558635"/>
            <a:chOff x="235225" y="2771600"/>
            <a:chExt cx="3133750" cy="2088000"/>
          </a:xfrm>
        </p:grpSpPr>
        <p:sp>
          <p:nvSpPr>
            <p:cNvPr id="2532" name="Google Shape;2532;p26"/>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6"/>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6"/>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6"/>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6"/>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6"/>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6"/>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6"/>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6"/>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6"/>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6"/>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6"/>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6"/>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6"/>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6"/>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6"/>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6"/>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6"/>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6"/>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6"/>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6"/>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6"/>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6"/>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6"/>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6"/>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6"/>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6"/>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6"/>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6"/>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6"/>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6"/>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6"/>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6"/>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6"/>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6"/>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6"/>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6"/>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6"/>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6"/>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6"/>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6"/>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6"/>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6"/>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6"/>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6"/>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6"/>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6"/>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6"/>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6"/>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6"/>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6"/>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6"/>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6"/>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6"/>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6"/>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6"/>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6"/>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6"/>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6"/>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6"/>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6"/>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6"/>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6"/>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6"/>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6"/>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6"/>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6"/>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6"/>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6"/>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6"/>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6"/>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6"/>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6"/>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6"/>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6"/>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6"/>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6"/>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6"/>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6"/>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6"/>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6"/>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6"/>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6"/>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6"/>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6"/>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6"/>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6"/>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6"/>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6"/>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6"/>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6"/>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6"/>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6"/>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6"/>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6"/>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6"/>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6"/>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6"/>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6"/>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6"/>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6"/>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6"/>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6"/>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6"/>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6"/>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6"/>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6"/>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6"/>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6"/>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6"/>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spTree>
      <p:nvGrpSpPr>
        <p:cNvPr id="2647" name="Shape 2647"/>
        <p:cNvGrpSpPr/>
        <p:nvPr/>
      </p:nvGrpSpPr>
      <p:grpSpPr>
        <a:xfrm>
          <a:off x="0" y="0"/>
          <a:ext cx="0" cy="0"/>
          <a:chOff x="0" y="0"/>
          <a:chExt cx="0" cy="0"/>
        </a:xfrm>
      </p:grpSpPr>
      <p:sp>
        <p:nvSpPr>
          <p:cNvPr id="2648" name="Google Shape;2648;p27"/>
          <p:cNvSpPr/>
          <p:nvPr/>
        </p:nvSpPr>
        <p:spPr>
          <a:xfrm rot="10800000">
            <a:off x="-26"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7"/>
          <p:cNvSpPr/>
          <p:nvPr/>
        </p:nvSpPr>
        <p:spPr>
          <a:xfrm flipH="1">
            <a:off x="13729"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7"/>
          <p:cNvSpPr/>
          <p:nvPr/>
        </p:nvSpPr>
        <p:spPr>
          <a:xfrm>
            <a:off x="5905501" y="2793747"/>
            <a:ext cx="3245871" cy="2349753"/>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7"/>
          <p:cNvSpPr/>
          <p:nvPr/>
        </p:nvSpPr>
        <p:spPr>
          <a:xfrm>
            <a:off x="7545725" y="40030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7"/>
          <p:cNvSpPr/>
          <p:nvPr/>
        </p:nvSpPr>
        <p:spPr>
          <a:xfrm rot="-5400000">
            <a:off x="7242794" y="327957"/>
            <a:ext cx="2223230" cy="1579186"/>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7"/>
          <p:cNvSpPr/>
          <p:nvPr/>
        </p:nvSpPr>
        <p:spPr>
          <a:xfrm flipH="1" rot="10800000">
            <a:off x="-13316" y="3126092"/>
            <a:ext cx="3025768" cy="2023351"/>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7"/>
          <p:cNvSpPr/>
          <p:nvPr/>
        </p:nvSpPr>
        <p:spPr>
          <a:xfrm rot="10800000">
            <a:off x="-13308" y="4132062"/>
            <a:ext cx="2619371" cy="1017382"/>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7"/>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7"/>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7"/>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7"/>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7"/>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7"/>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7"/>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7"/>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7"/>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7"/>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7"/>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7"/>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7"/>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7"/>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7"/>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7"/>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7"/>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7"/>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7"/>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7"/>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7"/>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7"/>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7"/>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7"/>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7"/>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7"/>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7"/>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7"/>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7"/>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7"/>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7"/>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7"/>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7"/>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7"/>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7"/>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7"/>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7"/>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7"/>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7"/>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7"/>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7"/>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7"/>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7"/>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7"/>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7"/>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7"/>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7"/>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7"/>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7"/>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7"/>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7"/>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7"/>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7"/>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7"/>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7"/>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7"/>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7"/>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flipH="1" rot="5400000">
              <a:off x="4768538" y="-1966464"/>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7"/>
            <p:cNvSpPr/>
            <p:nvPr/>
          </p:nvSpPr>
          <p:spPr>
            <a:xfrm flipH="1" rot="5400000">
              <a:off x="4571627" y="-1176537"/>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7"/>
            <p:cNvSpPr/>
            <p:nvPr/>
          </p:nvSpPr>
          <p:spPr>
            <a:xfrm flipH="1" rot="5400000">
              <a:off x="1784814" y="-1196025"/>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7"/>
            <p:cNvSpPr/>
            <p:nvPr/>
          </p:nvSpPr>
          <p:spPr>
            <a:xfrm flipH="1" rot="5400000">
              <a:off x="1300991" y="-2205565"/>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7"/>
            <p:cNvSpPr/>
            <p:nvPr/>
          </p:nvSpPr>
          <p:spPr>
            <a:xfrm flipH="1" rot="5400000">
              <a:off x="1660995" y="-1684499"/>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7"/>
            <p:cNvSpPr/>
            <p:nvPr/>
          </p:nvSpPr>
          <p:spPr>
            <a:xfrm flipH="1" rot="5400000">
              <a:off x="4856594" y="-1149947"/>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7"/>
            <p:cNvSpPr/>
            <p:nvPr/>
          </p:nvSpPr>
          <p:spPr>
            <a:xfrm flipH="1" rot="5400000">
              <a:off x="5041626" y="-1420288"/>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7"/>
            <p:cNvSpPr/>
            <p:nvPr/>
          </p:nvSpPr>
          <p:spPr>
            <a:xfrm flipH="1" rot="5400000">
              <a:off x="4764776" y="-1162545"/>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7"/>
            <p:cNvSpPr/>
            <p:nvPr/>
          </p:nvSpPr>
          <p:spPr>
            <a:xfrm flipH="1" rot="5400000">
              <a:off x="4633431" y="-2351325"/>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7"/>
            <p:cNvSpPr/>
            <p:nvPr/>
          </p:nvSpPr>
          <p:spPr>
            <a:xfrm flipH="1" rot="5400000">
              <a:off x="4611322" y="-2628852"/>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7"/>
            <p:cNvSpPr/>
            <p:nvPr/>
          </p:nvSpPr>
          <p:spPr>
            <a:xfrm flipH="1" rot="5400000">
              <a:off x="5013683" y="-2364387"/>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7"/>
            <p:cNvSpPr/>
            <p:nvPr/>
          </p:nvSpPr>
          <p:spPr>
            <a:xfrm flipH="1" rot="5400000">
              <a:off x="4518235" y="-2639928"/>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7"/>
            <p:cNvSpPr/>
            <p:nvPr/>
          </p:nvSpPr>
          <p:spPr>
            <a:xfrm flipH="1" rot="5400000">
              <a:off x="5179143" y="-1794030"/>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flipH="1" rot="5400000">
              <a:off x="4768538" y="-1966464"/>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7"/>
            <p:cNvSpPr/>
            <p:nvPr/>
          </p:nvSpPr>
          <p:spPr>
            <a:xfrm flipH="1" rot="5400000">
              <a:off x="4571627" y="-1176537"/>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7"/>
            <p:cNvSpPr/>
            <p:nvPr/>
          </p:nvSpPr>
          <p:spPr>
            <a:xfrm flipH="1" rot="5400000">
              <a:off x="1784814" y="-1196025"/>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7"/>
            <p:cNvSpPr/>
            <p:nvPr/>
          </p:nvSpPr>
          <p:spPr>
            <a:xfrm flipH="1" rot="5400000">
              <a:off x="1300991" y="-2205565"/>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7"/>
            <p:cNvSpPr/>
            <p:nvPr/>
          </p:nvSpPr>
          <p:spPr>
            <a:xfrm flipH="1" rot="5400000">
              <a:off x="1660995" y="-1684499"/>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7"/>
            <p:cNvSpPr/>
            <p:nvPr/>
          </p:nvSpPr>
          <p:spPr>
            <a:xfrm flipH="1" rot="5400000">
              <a:off x="4856594" y="-1149947"/>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7"/>
            <p:cNvSpPr/>
            <p:nvPr/>
          </p:nvSpPr>
          <p:spPr>
            <a:xfrm flipH="1" rot="5400000">
              <a:off x="5041626" y="-1420288"/>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7"/>
            <p:cNvSpPr/>
            <p:nvPr/>
          </p:nvSpPr>
          <p:spPr>
            <a:xfrm flipH="1" rot="5400000">
              <a:off x="4764776" y="-1162545"/>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7"/>
            <p:cNvSpPr/>
            <p:nvPr/>
          </p:nvSpPr>
          <p:spPr>
            <a:xfrm flipH="1" rot="5400000">
              <a:off x="4633431" y="-2351325"/>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7"/>
            <p:cNvSpPr/>
            <p:nvPr/>
          </p:nvSpPr>
          <p:spPr>
            <a:xfrm flipH="1" rot="5400000">
              <a:off x="4611322" y="-2628852"/>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7"/>
            <p:cNvSpPr/>
            <p:nvPr/>
          </p:nvSpPr>
          <p:spPr>
            <a:xfrm flipH="1" rot="5400000">
              <a:off x="5013683" y="-2364387"/>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
            <p:cNvSpPr/>
            <p:nvPr/>
          </p:nvSpPr>
          <p:spPr>
            <a:xfrm flipH="1" rot="5400000">
              <a:off x="4518235" y="-2639928"/>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
            <p:cNvSpPr/>
            <p:nvPr/>
          </p:nvSpPr>
          <p:spPr>
            <a:xfrm flipH="1" rot="5400000">
              <a:off x="5179143" y="-1794030"/>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4" name="Google Shape;2744;p27"/>
          <p:cNvSpPr/>
          <p:nvPr/>
        </p:nvSpPr>
        <p:spPr>
          <a:xfrm flipH="1">
            <a:off x="-13314" y="4415703"/>
            <a:ext cx="1716064" cy="727104"/>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7"/>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7"/>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7"/>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7"/>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7"/>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7"/>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7"/>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7"/>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7"/>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7"/>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7"/>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7"/>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7"/>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7"/>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7"/>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7"/>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7"/>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7"/>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7"/>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7"/>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7"/>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7"/>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7"/>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7"/>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7"/>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7"/>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7"/>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7"/>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7"/>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7"/>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7"/>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7"/>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7"/>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7"/>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7"/>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7"/>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7"/>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7"/>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7"/>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7"/>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7"/>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7"/>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7"/>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7"/>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7"/>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7"/>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7"/>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7"/>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7"/>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7"/>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7"/>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7"/>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
    <p:spTree>
      <p:nvGrpSpPr>
        <p:cNvPr id="2800" name="Shape 2800"/>
        <p:cNvGrpSpPr/>
        <p:nvPr/>
      </p:nvGrpSpPr>
      <p:grpSpPr>
        <a:xfrm>
          <a:off x="0" y="0"/>
          <a:ext cx="0" cy="0"/>
          <a:chOff x="0" y="0"/>
          <a:chExt cx="0" cy="0"/>
        </a:xfrm>
      </p:grpSpPr>
      <p:sp>
        <p:nvSpPr>
          <p:cNvPr id="2801" name="Google Shape;2801;p28"/>
          <p:cNvSpPr/>
          <p:nvPr/>
        </p:nvSpPr>
        <p:spPr>
          <a:xfrm flipH="1">
            <a:off x="6722555" y="0"/>
            <a:ext cx="2421450" cy="1619240"/>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8"/>
          <p:cNvSpPr/>
          <p:nvPr/>
        </p:nvSpPr>
        <p:spPr>
          <a:xfrm flipH="1" rot="10800000">
            <a:off x="7105633"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8"/>
          <p:cNvSpPr/>
          <p:nvPr/>
        </p:nvSpPr>
        <p:spPr>
          <a:xfrm>
            <a:off x="7731266"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4" name="Google Shape;2804;p28"/>
          <p:cNvGrpSpPr/>
          <p:nvPr/>
        </p:nvGrpSpPr>
        <p:grpSpPr>
          <a:xfrm flipH="1" rot="10800000">
            <a:off x="-16" y="8"/>
            <a:ext cx="3840097" cy="2558635"/>
            <a:chOff x="235225" y="2771600"/>
            <a:chExt cx="3133750" cy="2088000"/>
          </a:xfrm>
        </p:grpSpPr>
        <p:sp>
          <p:nvSpPr>
            <p:cNvPr id="2805" name="Google Shape;2805;p28"/>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8"/>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8"/>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8"/>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8"/>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8"/>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8"/>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8"/>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8"/>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8"/>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8"/>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8"/>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8"/>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8"/>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8"/>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8"/>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8"/>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8"/>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8"/>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8"/>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8"/>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8"/>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8"/>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8"/>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8"/>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8"/>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8"/>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8"/>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8"/>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8"/>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8"/>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8"/>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8"/>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8"/>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8"/>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8"/>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8"/>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8"/>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8"/>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8"/>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8"/>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8"/>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8"/>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8"/>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8"/>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8"/>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8"/>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8"/>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8"/>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8"/>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8"/>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8"/>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8"/>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8"/>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8"/>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8"/>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8"/>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8"/>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8"/>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8"/>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8"/>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8"/>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8"/>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8"/>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8"/>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8"/>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8"/>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8"/>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8"/>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8"/>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8"/>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8"/>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8"/>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8"/>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8"/>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8"/>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8"/>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8"/>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8"/>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8"/>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8"/>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8"/>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8"/>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8"/>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8"/>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8"/>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8"/>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8"/>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8"/>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8"/>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8"/>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8"/>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8"/>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8"/>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8"/>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8"/>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8"/>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8"/>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8"/>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8"/>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8"/>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8"/>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8"/>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8"/>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8"/>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8"/>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8"/>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8"/>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8"/>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8"/>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8"/>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spTree>
      <p:nvGrpSpPr>
        <p:cNvPr id="2920"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flipH="1" rot="10800000">
                <a:off x="10962050" y="4005280"/>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9"/>
              <p:cNvSpPr/>
              <p:nvPr/>
            </p:nvSpPr>
            <p:spPr>
              <a:xfrm flipH="1" rot="10800000">
                <a:off x="12057532" y="2466178"/>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9"/>
              <p:cNvSpPr/>
              <p:nvPr/>
            </p:nvSpPr>
            <p:spPr>
              <a:xfrm flipH="1" rot="10800000">
                <a:off x="12242691" y="3905345"/>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9"/>
              <p:cNvSpPr/>
              <p:nvPr/>
            </p:nvSpPr>
            <p:spPr>
              <a:xfrm flipH="1" rot="10800000">
                <a:off x="12313119" y="3942123"/>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9"/>
              <p:cNvSpPr/>
              <p:nvPr/>
            </p:nvSpPr>
            <p:spPr>
              <a:xfrm flipH="1" rot="10800000">
                <a:off x="11188130" y="539509"/>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9"/>
              <p:cNvSpPr/>
              <p:nvPr/>
            </p:nvSpPr>
            <p:spPr>
              <a:xfrm flipH="1" rot="10800000">
                <a:off x="12028109" y="2213550"/>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9"/>
              <p:cNvSpPr/>
              <p:nvPr/>
            </p:nvSpPr>
            <p:spPr>
              <a:xfrm flipH="1" rot="10800000">
                <a:off x="11998771" y="1047386"/>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9"/>
              <p:cNvSpPr/>
              <p:nvPr/>
            </p:nvSpPr>
            <p:spPr>
              <a:xfrm flipH="1" rot="10800000">
                <a:off x="10706378" y="897737"/>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9"/>
              <p:cNvSpPr/>
              <p:nvPr/>
            </p:nvSpPr>
            <p:spPr>
              <a:xfrm flipH="1" rot="10800000">
                <a:off x="12377798" y="1239985"/>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9"/>
              <p:cNvSpPr/>
              <p:nvPr/>
            </p:nvSpPr>
            <p:spPr>
              <a:xfrm flipH="1" rot="10800000">
                <a:off x="11390875" y="3870173"/>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9"/>
              <p:cNvSpPr/>
              <p:nvPr/>
            </p:nvSpPr>
            <p:spPr>
              <a:xfrm flipH="1" rot="10800000">
                <a:off x="11928258" y="4263742"/>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9"/>
              <p:cNvSpPr/>
              <p:nvPr/>
            </p:nvSpPr>
            <p:spPr>
              <a:xfrm flipH="1" rot="10800000">
                <a:off x="11658045" y="3846669"/>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9"/>
              <p:cNvSpPr/>
              <p:nvPr/>
            </p:nvSpPr>
            <p:spPr>
              <a:xfrm flipH="1" rot="10800000">
                <a:off x="11393665" y="4251990"/>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9"/>
              <p:cNvSpPr/>
              <p:nvPr/>
            </p:nvSpPr>
            <p:spPr>
              <a:xfrm flipH="1" rot="10800000">
                <a:off x="11655255" y="3757049"/>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9"/>
              <p:cNvSpPr/>
              <p:nvPr/>
            </p:nvSpPr>
            <p:spPr>
              <a:xfrm flipH="1" rot="10800000">
                <a:off x="10809357" y="4417957"/>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9"/>
              <p:cNvSpPr/>
              <p:nvPr/>
            </p:nvSpPr>
            <p:spPr>
              <a:xfrm flipH="1" rot="10800000">
                <a:off x="11919550" y="227535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9"/>
              <p:cNvSpPr/>
              <p:nvPr/>
            </p:nvSpPr>
            <p:spPr>
              <a:xfrm flipH="1" rot="10800000">
                <a:off x="12004605" y="2130778"/>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1" name="Google Shape;2941;p29"/>
          <p:cNvSpPr/>
          <p:nvPr/>
        </p:nvSpPr>
        <p:spPr>
          <a:xfrm flipH="1">
            <a:off x="7178590" y="0"/>
            <a:ext cx="1965410" cy="1314283"/>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9"/>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9"/>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9"/>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9"/>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9"/>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9"/>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9"/>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9"/>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9"/>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9"/>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9"/>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9"/>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9"/>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9"/>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9"/>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9"/>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9"/>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9"/>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9"/>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9"/>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9"/>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9"/>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9"/>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9"/>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9"/>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9"/>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9"/>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9"/>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9"/>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9"/>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9"/>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9"/>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9"/>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9"/>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9"/>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9"/>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9"/>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9"/>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9"/>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9"/>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9"/>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9"/>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9"/>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9"/>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9"/>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9"/>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9"/>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9"/>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9"/>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9"/>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1">
  <p:cSld name="CUSTOM_19">
    <p:spTree>
      <p:nvGrpSpPr>
        <p:cNvPr id="2996" name="Shape 2996"/>
        <p:cNvGrpSpPr/>
        <p:nvPr/>
      </p:nvGrpSpPr>
      <p:grpSpPr>
        <a:xfrm>
          <a:off x="0" y="0"/>
          <a:ext cx="0" cy="0"/>
          <a:chOff x="0" y="0"/>
          <a:chExt cx="0" cy="0"/>
        </a:xfrm>
      </p:grpSpPr>
      <p:sp>
        <p:nvSpPr>
          <p:cNvPr id="2997" name="Google Shape;2997;p30"/>
          <p:cNvSpPr txBox="1"/>
          <p:nvPr>
            <p:ph idx="1" type="subTitle"/>
          </p:nvPr>
        </p:nvSpPr>
        <p:spPr>
          <a:xfrm>
            <a:off x="1448700" y="2891519"/>
            <a:ext cx="2394600" cy="17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98" name="Google Shape;2998;p30"/>
          <p:cNvSpPr txBox="1"/>
          <p:nvPr>
            <p:ph idx="2" type="subTitle"/>
          </p:nvPr>
        </p:nvSpPr>
        <p:spPr>
          <a:xfrm>
            <a:off x="1503000" y="3210342"/>
            <a:ext cx="2286000" cy="66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99" name="Google Shape;2999;p30"/>
          <p:cNvSpPr txBox="1"/>
          <p:nvPr>
            <p:ph idx="3" type="subTitle"/>
          </p:nvPr>
        </p:nvSpPr>
        <p:spPr>
          <a:xfrm>
            <a:off x="5303800" y="2887919"/>
            <a:ext cx="2394600" cy="17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000" name="Google Shape;3000;p30"/>
          <p:cNvSpPr txBox="1"/>
          <p:nvPr>
            <p:ph idx="4" type="subTitle"/>
          </p:nvPr>
        </p:nvSpPr>
        <p:spPr>
          <a:xfrm>
            <a:off x="5358100" y="3210342"/>
            <a:ext cx="2286000" cy="65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001" name="Google Shape;3001;p30"/>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sp>
        <p:nvSpPr>
          <p:cNvPr id="3002" name="Google Shape;3002;p30"/>
          <p:cNvSpPr/>
          <p:nvPr/>
        </p:nvSpPr>
        <p:spPr>
          <a:xfrm>
            <a:off x="0" y="4214225"/>
            <a:ext cx="3055899" cy="921047"/>
          </a:xfrm>
          <a:custGeom>
            <a:rect b="b" l="l" r="r" t="t"/>
            <a:pathLst>
              <a:path extrusionOk="0" h="6481" w="21503">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3" name="Google Shape;3003;p30"/>
          <p:cNvGrpSpPr/>
          <p:nvPr/>
        </p:nvGrpSpPr>
        <p:grpSpPr>
          <a:xfrm flipH="1" rot="10800000">
            <a:off x="5954700" y="3522075"/>
            <a:ext cx="3189300" cy="1619850"/>
            <a:chOff x="4185675" y="845125"/>
            <a:chExt cx="3189300" cy="1619850"/>
          </a:xfrm>
        </p:grpSpPr>
        <p:sp>
          <p:nvSpPr>
            <p:cNvPr id="3004" name="Google Shape;3004;p30"/>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0"/>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0"/>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0"/>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0"/>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0"/>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0"/>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0"/>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0"/>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0"/>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0"/>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0"/>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0"/>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0"/>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0"/>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0"/>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0"/>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0"/>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0"/>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0"/>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0"/>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0"/>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0"/>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0"/>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0"/>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0"/>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0"/>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0"/>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0"/>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0"/>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0"/>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0"/>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0"/>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0"/>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0"/>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0"/>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0"/>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0"/>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0"/>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0"/>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0"/>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0"/>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0"/>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0"/>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0"/>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0"/>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0"/>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0"/>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0"/>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0"/>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0"/>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0"/>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0"/>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0"/>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0"/>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0"/>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0"/>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0"/>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0"/>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0"/>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0"/>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8" name="Google Shape;3088;p30"/>
          <p:cNvSpPr txBox="1"/>
          <p:nvPr>
            <p:ph hasCustomPrompt="1" idx="5" type="title"/>
          </p:nvPr>
        </p:nvSpPr>
        <p:spPr>
          <a:xfrm>
            <a:off x="6078400" y="1951788"/>
            <a:ext cx="845400" cy="247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Font typeface="Staatliches"/>
              <a:buNone/>
              <a:defRPr sz="2500">
                <a:latin typeface="Staatliches"/>
                <a:ea typeface="Staatliches"/>
                <a:cs typeface="Staatliches"/>
                <a:sym typeface="Staatliches"/>
              </a:defRPr>
            </a:lvl2pPr>
            <a:lvl3pPr lvl="2" rtl="0" algn="ctr">
              <a:spcBef>
                <a:spcPts val="0"/>
              </a:spcBef>
              <a:spcAft>
                <a:spcPts val="0"/>
              </a:spcAft>
              <a:buSzPts val="2500"/>
              <a:buFont typeface="Staatliches"/>
              <a:buNone/>
              <a:defRPr sz="2500">
                <a:latin typeface="Staatliches"/>
                <a:ea typeface="Staatliches"/>
                <a:cs typeface="Staatliches"/>
                <a:sym typeface="Staatliches"/>
              </a:defRPr>
            </a:lvl3pPr>
            <a:lvl4pPr lvl="3" rtl="0" algn="ctr">
              <a:spcBef>
                <a:spcPts val="0"/>
              </a:spcBef>
              <a:spcAft>
                <a:spcPts val="0"/>
              </a:spcAft>
              <a:buSzPts val="2500"/>
              <a:buFont typeface="Staatliches"/>
              <a:buNone/>
              <a:defRPr sz="2500">
                <a:latin typeface="Staatliches"/>
                <a:ea typeface="Staatliches"/>
                <a:cs typeface="Staatliches"/>
                <a:sym typeface="Staatliches"/>
              </a:defRPr>
            </a:lvl4pPr>
            <a:lvl5pPr lvl="4" rtl="0" algn="ctr">
              <a:spcBef>
                <a:spcPts val="0"/>
              </a:spcBef>
              <a:spcAft>
                <a:spcPts val="0"/>
              </a:spcAft>
              <a:buSzPts val="2500"/>
              <a:buFont typeface="Staatliches"/>
              <a:buNone/>
              <a:defRPr sz="2500">
                <a:latin typeface="Staatliches"/>
                <a:ea typeface="Staatliches"/>
                <a:cs typeface="Staatliches"/>
                <a:sym typeface="Staatliches"/>
              </a:defRPr>
            </a:lvl5pPr>
            <a:lvl6pPr lvl="5" rtl="0" algn="ctr">
              <a:spcBef>
                <a:spcPts val="0"/>
              </a:spcBef>
              <a:spcAft>
                <a:spcPts val="0"/>
              </a:spcAft>
              <a:buSzPts val="2500"/>
              <a:buFont typeface="Staatliches"/>
              <a:buNone/>
              <a:defRPr sz="2500">
                <a:latin typeface="Staatliches"/>
                <a:ea typeface="Staatliches"/>
                <a:cs typeface="Staatliches"/>
                <a:sym typeface="Staatliches"/>
              </a:defRPr>
            </a:lvl6pPr>
            <a:lvl7pPr lvl="6" rtl="0" algn="ctr">
              <a:spcBef>
                <a:spcPts val="0"/>
              </a:spcBef>
              <a:spcAft>
                <a:spcPts val="0"/>
              </a:spcAft>
              <a:buSzPts val="2500"/>
              <a:buFont typeface="Staatliches"/>
              <a:buNone/>
              <a:defRPr sz="2500">
                <a:latin typeface="Staatliches"/>
                <a:ea typeface="Staatliches"/>
                <a:cs typeface="Staatliches"/>
                <a:sym typeface="Staatliches"/>
              </a:defRPr>
            </a:lvl7pPr>
            <a:lvl8pPr lvl="7" rtl="0" algn="ctr">
              <a:spcBef>
                <a:spcPts val="0"/>
              </a:spcBef>
              <a:spcAft>
                <a:spcPts val="0"/>
              </a:spcAft>
              <a:buSzPts val="2500"/>
              <a:buFont typeface="Staatliches"/>
              <a:buNone/>
              <a:defRPr sz="2500">
                <a:latin typeface="Staatliches"/>
                <a:ea typeface="Staatliches"/>
                <a:cs typeface="Staatliches"/>
                <a:sym typeface="Staatliches"/>
              </a:defRPr>
            </a:lvl8pPr>
            <a:lvl9pPr lvl="8" rtl="0" algn="ctr">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p:nvPr>
            <p:ph hasCustomPrompt="1" idx="6" type="title"/>
          </p:nvPr>
        </p:nvSpPr>
        <p:spPr>
          <a:xfrm>
            <a:off x="2225400" y="1951788"/>
            <a:ext cx="841200" cy="247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Font typeface="Staatliches"/>
              <a:buNone/>
              <a:defRPr sz="2500">
                <a:latin typeface="Staatliches"/>
                <a:ea typeface="Staatliches"/>
                <a:cs typeface="Staatliches"/>
                <a:sym typeface="Staatliches"/>
              </a:defRPr>
            </a:lvl2pPr>
            <a:lvl3pPr lvl="2" rtl="0" algn="ctr">
              <a:spcBef>
                <a:spcPts val="0"/>
              </a:spcBef>
              <a:spcAft>
                <a:spcPts val="0"/>
              </a:spcAft>
              <a:buSzPts val="2500"/>
              <a:buFont typeface="Staatliches"/>
              <a:buNone/>
              <a:defRPr sz="2500">
                <a:latin typeface="Staatliches"/>
                <a:ea typeface="Staatliches"/>
                <a:cs typeface="Staatliches"/>
                <a:sym typeface="Staatliches"/>
              </a:defRPr>
            </a:lvl3pPr>
            <a:lvl4pPr lvl="3" rtl="0" algn="ctr">
              <a:spcBef>
                <a:spcPts val="0"/>
              </a:spcBef>
              <a:spcAft>
                <a:spcPts val="0"/>
              </a:spcAft>
              <a:buSzPts val="2500"/>
              <a:buFont typeface="Staatliches"/>
              <a:buNone/>
              <a:defRPr sz="2500">
                <a:latin typeface="Staatliches"/>
                <a:ea typeface="Staatliches"/>
                <a:cs typeface="Staatliches"/>
                <a:sym typeface="Staatliches"/>
              </a:defRPr>
            </a:lvl4pPr>
            <a:lvl5pPr lvl="4" rtl="0" algn="ctr">
              <a:spcBef>
                <a:spcPts val="0"/>
              </a:spcBef>
              <a:spcAft>
                <a:spcPts val="0"/>
              </a:spcAft>
              <a:buSzPts val="2500"/>
              <a:buFont typeface="Staatliches"/>
              <a:buNone/>
              <a:defRPr sz="2500">
                <a:latin typeface="Staatliches"/>
                <a:ea typeface="Staatliches"/>
                <a:cs typeface="Staatliches"/>
                <a:sym typeface="Staatliches"/>
              </a:defRPr>
            </a:lvl5pPr>
            <a:lvl6pPr lvl="5" rtl="0" algn="ctr">
              <a:spcBef>
                <a:spcPts val="0"/>
              </a:spcBef>
              <a:spcAft>
                <a:spcPts val="0"/>
              </a:spcAft>
              <a:buSzPts val="2500"/>
              <a:buFont typeface="Staatliches"/>
              <a:buNone/>
              <a:defRPr sz="2500">
                <a:latin typeface="Staatliches"/>
                <a:ea typeface="Staatliches"/>
                <a:cs typeface="Staatliches"/>
                <a:sym typeface="Staatliches"/>
              </a:defRPr>
            </a:lvl6pPr>
            <a:lvl7pPr lvl="6" rtl="0" algn="ctr">
              <a:spcBef>
                <a:spcPts val="0"/>
              </a:spcBef>
              <a:spcAft>
                <a:spcPts val="0"/>
              </a:spcAft>
              <a:buSzPts val="2500"/>
              <a:buFont typeface="Staatliches"/>
              <a:buNone/>
              <a:defRPr sz="2500">
                <a:latin typeface="Staatliches"/>
                <a:ea typeface="Staatliches"/>
                <a:cs typeface="Staatliches"/>
                <a:sym typeface="Staatliches"/>
              </a:defRPr>
            </a:lvl7pPr>
            <a:lvl8pPr lvl="7" rtl="0" algn="ctr">
              <a:spcBef>
                <a:spcPts val="0"/>
              </a:spcBef>
              <a:spcAft>
                <a:spcPts val="0"/>
              </a:spcAft>
              <a:buSzPts val="2500"/>
              <a:buFont typeface="Staatliches"/>
              <a:buNone/>
              <a:defRPr sz="2500">
                <a:latin typeface="Staatliches"/>
                <a:ea typeface="Staatliches"/>
                <a:cs typeface="Staatliches"/>
                <a:sym typeface="Staatliches"/>
              </a:defRPr>
            </a:lvl8pPr>
            <a:lvl9pPr lvl="8" rtl="0" algn="ctr">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5" name="Shape 245"/>
        <p:cNvGrpSpPr/>
        <p:nvPr/>
      </p:nvGrpSpPr>
      <p:grpSpPr>
        <a:xfrm>
          <a:off x="0" y="0"/>
          <a:ext cx="0" cy="0"/>
          <a:chOff x="0" y="0"/>
          <a:chExt cx="0" cy="0"/>
        </a:xfrm>
      </p:grpSpPr>
      <p:sp>
        <p:nvSpPr>
          <p:cNvPr id="246" name="Google Shape;246;p4"/>
          <p:cNvSpPr txBox="1"/>
          <p:nvPr>
            <p:ph idx="1" type="body"/>
          </p:nvPr>
        </p:nvSpPr>
        <p:spPr>
          <a:xfrm>
            <a:off x="720000" y="887175"/>
            <a:ext cx="7704000" cy="363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Oswald"/>
              <a:buAutoNum type="arabicPeriod"/>
              <a:defRPr sz="1300"/>
            </a:lvl1pPr>
            <a:lvl2pPr indent="-304800" lvl="1" marL="914400">
              <a:spcBef>
                <a:spcPts val="0"/>
              </a:spcBef>
              <a:spcAft>
                <a:spcPts val="0"/>
              </a:spcAft>
              <a:buSzPts val="1200"/>
              <a:buFont typeface="Roboto Condensed Light"/>
              <a:buAutoNum type="alphaLcPeriod"/>
              <a:defRPr/>
            </a:lvl2pPr>
            <a:lvl3pPr indent="-304800" lvl="2" marL="1371600">
              <a:spcBef>
                <a:spcPts val="0"/>
              </a:spcBef>
              <a:spcAft>
                <a:spcPts val="0"/>
              </a:spcAft>
              <a:buSzPts val="1200"/>
              <a:buFont typeface="Roboto Condensed Light"/>
              <a:buAutoNum type="romanLcPeriod"/>
              <a:defRPr/>
            </a:lvl3pPr>
            <a:lvl4pPr indent="-304800" lvl="3" marL="1828800">
              <a:spcBef>
                <a:spcPts val="0"/>
              </a:spcBef>
              <a:spcAft>
                <a:spcPts val="0"/>
              </a:spcAft>
              <a:buSzPts val="1200"/>
              <a:buFont typeface="Roboto Condensed Light"/>
              <a:buAutoNum type="arabicPeriod"/>
              <a:defRPr/>
            </a:lvl4pPr>
            <a:lvl5pPr indent="-304800" lvl="4" marL="2286000">
              <a:spcBef>
                <a:spcPts val="0"/>
              </a:spcBef>
              <a:spcAft>
                <a:spcPts val="0"/>
              </a:spcAft>
              <a:buSzPts val="1200"/>
              <a:buFont typeface="Roboto Condensed Light"/>
              <a:buAutoNum type="alphaLcPeriod"/>
              <a:defRPr/>
            </a:lvl5pPr>
            <a:lvl6pPr indent="-304800" lvl="5" marL="2743200">
              <a:spcBef>
                <a:spcPts val="0"/>
              </a:spcBef>
              <a:spcAft>
                <a:spcPts val="0"/>
              </a:spcAft>
              <a:buSzPts val="1200"/>
              <a:buFont typeface="Roboto Condensed Light"/>
              <a:buAutoNum type="romanLcPeriod"/>
              <a:defRPr/>
            </a:lvl6pPr>
            <a:lvl7pPr indent="-304800" lvl="6" marL="3200400">
              <a:spcBef>
                <a:spcPts val="0"/>
              </a:spcBef>
              <a:spcAft>
                <a:spcPts val="0"/>
              </a:spcAft>
              <a:buSzPts val="1200"/>
              <a:buFont typeface="Roboto Condensed Light"/>
              <a:buAutoNum type="arabicPeriod"/>
              <a:defRPr/>
            </a:lvl7pPr>
            <a:lvl8pPr indent="-304800" lvl="7" marL="3657600">
              <a:spcBef>
                <a:spcPts val="0"/>
              </a:spcBef>
              <a:spcAft>
                <a:spcPts val="0"/>
              </a:spcAft>
              <a:buSzPts val="1200"/>
              <a:buFont typeface="Roboto Condensed Light"/>
              <a:buAutoNum type="alphaLcPeriod"/>
              <a:defRPr/>
            </a:lvl8pPr>
            <a:lvl9pPr indent="-304800" lvl="8" marL="4114800">
              <a:spcBef>
                <a:spcPts val="0"/>
              </a:spcBef>
              <a:spcAft>
                <a:spcPts val="0"/>
              </a:spcAft>
              <a:buSzPts val="1200"/>
              <a:buFont typeface="Roboto Condensed Light"/>
              <a:buAutoNum type="romanLcPeriod"/>
              <a:defRPr/>
            </a:lvl9pPr>
          </a:lstStyle>
          <a:p/>
        </p:txBody>
      </p:sp>
      <p:sp>
        <p:nvSpPr>
          <p:cNvPr id="247" name="Google Shape;247;p4"/>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4"/>
          <p:cNvGrpSpPr/>
          <p:nvPr/>
        </p:nvGrpSpPr>
        <p:grpSpPr>
          <a:xfrm flipH="1" rot="10800000">
            <a:off x="-1" y="8"/>
            <a:ext cx="3840097" cy="2558635"/>
            <a:chOff x="235225" y="2771600"/>
            <a:chExt cx="3133750" cy="2088000"/>
          </a:xfrm>
        </p:grpSpPr>
        <p:sp>
          <p:nvSpPr>
            <p:cNvPr id="253" name="Google Shape;253;p4"/>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4"/>
          <p:cNvSpPr/>
          <p:nvPr/>
        </p:nvSpPr>
        <p:spPr>
          <a:xfrm>
            <a:off x="0" y="4214225"/>
            <a:ext cx="3055899" cy="921047"/>
          </a:xfrm>
          <a:custGeom>
            <a:rect b="b" l="l" r="r" t="t"/>
            <a:pathLst>
              <a:path extrusionOk="0" h="6481" w="21503">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flipH="1" rot="5400000">
              <a:off x="3549448" y="-398024"/>
              <a:ext cx="35341" cy="35341"/>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flipH="1" rot="5400000">
              <a:off x="2921048" y="-568514"/>
              <a:ext cx="26379" cy="26632"/>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flipH="1" rot="5400000">
              <a:off x="4379281" y="-534653"/>
              <a:ext cx="44049" cy="47093"/>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flipH="1" rot="5400000">
              <a:off x="4558437" y="-807826"/>
              <a:ext cx="38215" cy="35341"/>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flipH="1" rot="5400000">
              <a:off x="4761098" y="-572783"/>
              <a:ext cx="82349" cy="79306"/>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flipH="1" rot="5400000">
              <a:off x="3907802" y="-168942"/>
              <a:ext cx="29423" cy="29507"/>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flipH="1" rot="5400000">
              <a:off x="2574319" y="-685866"/>
              <a:ext cx="35341" cy="35256"/>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flipH="1" rot="5400000">
              <a:off x="4408577" y="-655090"/>
              <a:ext cx="106868" cy="90212"/>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flipH="1" rot="5400000">
              <a:off x="4068146" y="-405464"/>
              <a:ext cx="79221" cy="70597"/>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flipH="1" rot="5400000">
              <a:off x="2584845" y="-558326"/>
              <a:ext cx="79306" cy="70851"/>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flipH="1" rot="5400000">
              <a:off x="2061877" y="-696181"/>
              <a:ext cx="26632" cy="29423"/>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flipH="1" rot="5400000">
              <a:off x="1713837" y="-812307"/>
              <a:ext cx="35341" cy="35341"/>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flipH="1" rot="5400000">
              <a:off x="1724152" y="-684471"/>
              <a:ext cx="79559" cy="70597"/>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flipH="1" rot="5400000">
              <a:off x="3686753" y="-475216"/>
              <a:ext cx="44303" cy="39737"/>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flipH="1" rot="5400000">
              <a:off x="3785504" y="-337826"/>
              <a:ext cx="43965" cy="4109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flipH="1" rot="5400000">
              <a:off x="4768538" y="-1966464"/>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flipH="1" rot="5400000">
              <a:off x="4571627" y="-1176537"/>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flipH="1" rot="5400000">
              <a:off x="1784814" y="-1196025"/>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flipH="1" rot="5400000">
              <a:off x="1300991" y="-2205565"/>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flipH="1" rot="5400000">
              <a:off x="1660995" y="-1684499"/>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flipH="1" rot="5400000">
              <a:off x="4856594" y="-1149947"/>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flipH="1" rot="5400000">
              <a:off x="5041626" y="-1420288"/>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flipH="1" rot="5400000">
              <a:off x="4764776" y="-1162545"/>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flipH="1" rot="5400000">
              <a:off x="4633431" y="-2351325"/>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flipH="1" rot="5400000">
              <a:off x="4611322" y="-2628852"/>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flipH="1" rot="5400000">
              <a:off x="5013683" y="-2364387"/>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flipH="1" rot="5400000">
              <a:off x="4518235" y="-2639928"/>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flipH="1" rot="5400000">
              <a:off x="5179143" y="-1794030"/>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93"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1" name="Shape 371"/>
        <p:cNvGrpSpPr/>
        <p:nvPr/>
      </p:nvGrpSpPr>
      <p:grpSpPr>
        <a:xfrm>
          <a:off x="0" y="0"/>
          <a:ext cx="0" cy="0"/>
          <a:chOff x="0" y="0"/>
          <a:chExt cx="0" cy="0"/>
        </a:xfrm>
      </p:grpSpPr>
      <p:sp>
        <p:nvSpPr>
          <p:cNvPr id="372" name="Google Shape;372;p5"/>
          <p:cNvSpPr txBox="1"/>
          <p:nvPr>
            <p:ph idx="1" type="subTitle"/>
          </p:nvPr>
        </p:nvSpPr>
        <p:spPr>
          <a:xfrm>
            <a:off x="1445013" y="3002219"/>
            <a:ext cx="2394600" cy="17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3" name="Google Shape;373;p5"/>
          <p:cNvSpPr txBox="1"/>
          <p:nvPr>
            <p:ph idx="2" type="subTitle"/>
          </p:nvPr>
        </p:nvSpPr>
        <p:spPr>
          <a:xfrm>
            <a:off x="1445013" y="3219867"/>
            <a:ext cx="2394600" cy="57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4" name="Google Shape;374;p5"/>
          <p:cNvSpPr txBox="1"/>
          <p:nvPr>
            <p:ph idx="3" type="subTitle"/>
          </p:nvPr>
        </p:nvSpPr>
        <p:spPr>
          <a:xfrm>
            <a:off x="5303788" y="3002219"/>
            <a:ext cx="2394600" cy="17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75" name="Google Shape;375;p5"/>
          <p:cNvSpPr txBox="1"/>
          <p:nvPr>
            <p:ph idx="4" type="subTitle"/>
          </p:nvPr>
        </p:nvSpPr>
        <p:spPr>
          <a:xfrm>
            <a:off x="5303188" y="3219867"/>
            <a:ext cx="23958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76" name="Google Shape;376;p5"/>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sp>
        <p:nvSpPr>
          <p:cNvPr id="377" name="Google Shape;377;p5"/>
          <p:cNvSpPr/>
          <p:nvPr/>
        </p:nvSpPr>
        <p:spPr>
          <a:xfrm>
            <a:off x="0" y="4214225"/>
            <a:ext cx="3055899" cy="921047"/>
          </a:xfrm>
          <a:custGeom>
            <a:rect b="b" l="l" r="r" t="t"/>
            <a:pathLst>
              <a:path extrusionOk="0" h="6481" w="21503">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5"/>
          <p:cNvGrpSpPr/>
          <p:nvPr/>
        </p:nvGrpSpPr>
        <p:grpSpPr>
          <a:xfrm flipH="1" rot="10800000">
            <a:off x="5954700" y="3522075"/>
            <a:ext cx="3189300" cy="1619850"/>
            <a:chOff x="4185675" y="845125"/>
            <a:chExt cx="3189300" cy="1619850"/>
          </a:xfrm>
        </p:grpSpPr>
        <p:sp>
          <p:nvSpPr>
            <p:cNvPr id="379" name="Google Shape;379;p5"/>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3" name="Shape 463"/>
        <p:cNvGrpSpPr/>
        <p:nvPr/>
      </p:nvGrpSpPr>
      <p:grpSpPr>
        <a:xfrm>
          <a:off x="0" y="0"/>
          <a:ext cx="0" cy="0"/>
          <a:chOff x="0" y="0"/>
          <a:chExt cx="0" cy="0"/>
        </a:xfrm>
      </p:grpSpPr>
      <p:sp>
        <p:nvSpPr>
          <p:cNvPr id="464" name="Google Shape;464;p6"/>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rtl="0" algn="ctr">
              <a:spcBef>
                <a:spcPts val="0"/>
              </a:spcBef>
              <a:spcAft>
                <a:spcPts val="0"/>
              </a:spcAft>
              <a:buClr>
                <a:schemeClr val="dk1"/>
              </a:buClr>
              <a:buSzPts val="3500"/>
              <a:buNone/>
              <a:defRPr sz="3500">
                <a:solidFill>
                  <a:schemeClr val="dk1"/>
                </a:solidFill>
              </a:defRPr>
            </a:lvl2pPr>
            <a:lvl3pPr lvl="2" rtl="0" algn="ctr">
              <a:spcBef>
                <a:spcPts val="0"/>
              </a:spcBef>
              <a:spcAft>
                <a:spcPts val="0"/>
              </a:spcAft>
              <a:buClr>
                <a:schemeClr val="dk1"/>
              </a:buClr>
              <a:buSzPts val="3500"/>
              <a:buNone/>
              <a:defRPr sz="3500">
                <a:solidFill>
                  <a:schemeClr val="dk1"/>
                </a:solidFill>
              </a:defRPr>
            </a:lvl3pPr>
            <a:lvl4pPr lvl="3" rtl="0" algn="ctr">
              <a:spcBef>
                <a:spcPts val="0"/>
              </a:spcBef>
              <a:spcAft>
                <a:spcPts val="0"/>
              </a:spcAft>
              <a:buClr>
                <a:schemeClr val="dk1"/>
              </a:buClr>
              <a:buSzPts val="3500"/>
              <a:buNone/>
              <a:defRPr sz="3500">
                <a:solidFill>
                  <a:schemeClr val="dk1"/>
                </a:solidFill>
              </a:defRPr>
            </a:lvl4pPr>
            <a:lvl5pPr lvl="4" rtl="0" algn="ctr">
              <a:spcBef>
                <a:spcPts val="0"/>
              </a:spcBef>
              <a:spcAft>
                <a:spcPts val="0"/>
              </a:spcAft>
              <a:buClr>
                <a:schemeClr val="dk1"/>
              </a:buClr>
              <a:buSzPts val="3500"/>
              <a:buNone/>
              <a:defRPr sz="3500">
                <a:solidFill>
                  <a:schemeClr val="dk1"/>
                </a:solidFill>
              </a:defRPr>
            </a:lvl5pPr>
            <a:lvl6pPr lvl="5" rtl="0" algn="ctr">
              <a:spcBef>
                <a:spcPts val="0"/>
              </a:spcBef>
              <a:spcAft>
                <a:spcPts val="0"/>
              </a:spcAft>
              <a:buClr>
                <a:schemeClr val="dk1"/>
              </a:buClr>
              <a:buSzPts val="3500"/>
              <a:buNone/>
              <a:defRPr sz="3500">
                <a:solidFill>
                  <a:schemeClr val="dk1"/>
                </a:solidFill>
              </a:defRPr>
            </a:lvl6pPr>
            <a:lvl7pPr lvl="6" rtl="0" algn="ctr">
              <a:spcBef>
                <a:spcPts val="0"/>
              </a:spcBef>
              <a:spcAft>
                <a:spcPts val="0"/>
              </a:spcAft>
              <a:buClr>
                <a:schemeClr val="dk1"/>
              </a:buClr>
              <a:buSzPts val="3500"/>
              <a:buNone/>
              <a:defRPr sz="3500">
                <a:solidFill>
                  <a:schemeClr val="dk1"/>
                </a:solidFill>
              </a:defRPr>
            </a:lvl7pPr>
            <a:lvl8pPr lvl="7" rtl="0" algn="ctr">
              <a:spcBef>
                <a:spcPts val="0"/>
              </a:spcBef>
              <a:spcAft>
                <a:spcPts val="0"/>
              </a:spcAft>
              <a:buClr>
                <a:schemeClr val="dk1"/>
              </a:buClr>
              <a:buSzPts val="3500"/>
              <a:buNone/>
              <a:defRPr sz="3500">
                <a:solidFill>
                  <a:schemeClr val="dk1"/>
                </a:solidFill>
              </a:defRPr>
            </a:lvl8pPr>
            <a:lvl9pPr lvl="8" rtl="0" algn="ctr">
              <a:spcBef>
                <a:spcPts val="0"/>
              </a:spcBef>
              <a:spcAft>
                <a:spcPts val="0"/>
              </a:spcAft>
              <a:buClr>
                <a:schemeClr val="dk1"/>
              </a:buClr>
              <a:buSzPts val="3500"/>
              <a:buNone/>
              <a:defRPr sz="3500">
                <a:solidFill>
                  <a:schemeClr val="dk1"/>
                </a:solidFill>
              </a:defRPr>
            </a:lvl9pPr>
          </a:lstStyle>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flipH="1" rot="10800000">
              <a:off x="6977899" y="60697"/>
              <a:ext cx="2166087" cy="1568075"/>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flipH="1" rot="10800000">
              <a:off x="7538350" y="60698"/>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6"/>
          <p:cNvGrpSpPr/>
          <p:nvPr/>
        </p:nvGrpSpPr>
        <p:grpSpPr>
          <a:xfrm flipH="1" rot="10800000">
            <a:off x="8229535" y="1763360"/>
            <a:ext cx="1280726" cy="3383675"/>
            <a:chOff x="9196698" y="950579"/>
            <a:chExt cx="1280726" cy="3383675"/>
          </a:xfrm>
        </p:grpSpPr>
        <p:sp>
          <p:nvSpPr>
            <p:cNvPr id="469" name="Google Shape;469;p6"/>
            <p:cNvSpPr/>
            <p:nvPr/>
          </p:nvSpPr>
          <p:spPr>
            <a:xfrm flipH="1" rot="10800000">
              <a:off x="9419903" y="2786190"/>
              <a:ext cx="35341" cy="35341"/>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flipH="1" rot="10800000">
              <a:off x="9599228" y="2157664"/>
              <a:ext cx="26379" cy="26632"/>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flipH="1" rot="10800000">
              <a:off x="9546302" y="3614502"/>
              <a:ext cx="44049" cy="47093"/>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
            <p:cNvSpPr/>
            <p:nvPr/>
          </p:nvSpPr>
          <p:spPr>
            <a:xfrm flipH="1" rot="10800000">
              <a:off x="9828268" y="3796617"/>
              <a:ext cx="38215" cy="35341"/>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
            <p:cNvSpPr/>
            <p:nvPr/>
          </p:nvSpPr>
          <p:spPr>
            <a:xfrm flipH="1" rot="10800000">
              <a:off x="10207125" y="3808369"/>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flipH="1" rot="10800000">
              <a:off x="9549176" y="3999362"/>
              <a:ext cx="82349" cy="79306"/>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flipH="1" rot="10800000">
              <a:off x="9196698" y="3144502"/>
              <a:ext cx="29423" cy="29507"/>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flipH="1" rot="10800000">
              <a:off x="9707787" y="1811104"/>
              <a:ext cx="35341" cy="35256"/>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flipH="1" rot="10800000">
              <a:off x="9613771" y="3653647"/>
              <a:ext cx="106868" cy="90212"/>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flipH="1" rot="10800000">
              <a:off x="9387775" y="3309201"/>
              <a:ext cx="79221" cy="70597"/>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flipH="1" rot="10800000">
              <a:off x="9540468" y="1825815"/>
              <a:ext cx="79306" cy="70851"/>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flipH="1" rot="10800000">
              <a:off x="9725373" y="1297224"/>
              <a:ext cx="26632" cy="29423"/>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flipH="1" rot="10800000">
              <a:off x="9834186" y="950579"/>
              <a:ext cx="35341" cy="35341"/>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flipH="1" rot="10800000">
              <a:off x="9666613" y="965375"/>
              <a:ext cx="79559" cy="70597"/>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flipH="1" rot="10800000">
              <a:off x="10177702" y="1025488"/>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flipH="1" rot="10800000">
              <a:off x="9490416" y="2925778"/>
              <a:ext cx="44303" cy="39737"/>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flipH="1" rot="10800000">
              <a:off x="9352519" y="3023684"/>
              <a:ext cx="43965" cy="4109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flipH="1" rot="10800000">
              <a:off x="10177702" y="4093379"/>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flipH="1" rot="10800000">
              <a:off x="10421622" y="4278284"/>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flipH="1" rot="10800000">
              <a:off x="10177702" y="4003758"/>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flipH="1">
              <a:off x="13729"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flipH="1" rot="5400000">
              <a:off x="4768538" y="-1966464"/>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flipH="1" rot="5400000">
              <a:off x="4571627" y="-1176537"/>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flipH="1" rot="5400000">
              <a:off x="1784814" y="-1196025"/>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flipH="1" rot="5400000">
              <a:off x="1300991" y="-2205565"/>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flipH="1" rot="5400000">
              <a:off x="1660995" y="-1684499"/>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flipH="1" rot="5400000">
              <a:off x="4856594" y="-1149947"/>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flipH="1" rot="5400000">
              <a:off x="5041626" y="-1420288"/>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flipH="1" rot="5400000">
              <a:off x="4764776" y="-1162545"/>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flipH="1" rot="5400000">
              <a:off x="4633431" y="-2351325"/>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flipH="1" rot="5400000">
              <a:off x="4611322" y="-2628852"/>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flipH="1" rot="5400000">
              <a:off x="5013683" y="-2364387"/>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flipH="1" rot="5400000">
              <a:off x="4518235" y="-2639928"/>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flipH="1" rot="5400000">
              <a:off x="5179143" y="-1794030"/>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6"/>
          <p:cNvGrpSpPr/>
          <p:nvPr/>
        </p:nvGrpSpPr>
        <p:grpSpPr>
          <a:xfrm flipH="1" rot="-5400000">
            <a:off x="6313753" y="-1105389"/>
            <a:ext cx="1715384" cy="3918269"/>
            <a:chOff x="10706378" y="539509"/>
            <a:chExt cx="1715384" cy="3918269"/>
          </a:xfrm>
        </p:grpSpPr>
        <p:sp>
          <p:nvSpPr>
            <p:cNvPr id="507" name="Google Shape;507;p6"/>
            <p:cNvSpPr/>
            <p:nvPr/>
          </p:nvSpPr>
          <p:spPr>
            <a:xfrm flipH="1" rot="10800000">
              <a:off x="10962050" y="4005280"/>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flipH="1" rot="10800000">
              <a:off x="12057532" y="2466178"/>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flipH="1" rot="10800000">
              <a:off x="12242691" y="3905345"/>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flipH="1" rot="10800000">
              <a:off x="12313119" y="3942123"/>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flipH="1" rot="10800000">
              <a:off x="11188130" y="539509"/>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flipH="1" rot="10800000">
              <a:off x="12028109" y="2213550"/>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flipH="1" rot="10800000">
              <a:off x="11998771" y="1047386"/>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flipH="1" rot="10800000">
              <a:off x="10706378" y="897737"/>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flipH="1" rot="10800000">
              <a:off x="12377798" y="1239985"/>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flipH="1" rot="10800000">
              <a:off x="11390875" y="3870173"/>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flipH="1" rot="10800000">
              <a:off x="11928258" y="4263742"/>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flipH="1" rot="10800000">
              <a:off x="11658045" y="3846669"/>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flipH="1" rot="10800000">
              <a:off x="11393665" y="4251990"/>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flipH="1" rot="10800000">
              <a:off x="11655255" y="3757049"/>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flipH="1" rot="10800000">
              <a:off x="10809357" y="4417957"/>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flipH="1" rot="10800000">
              <a:off x="11919550" y="227535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flipH="1" rot="10800000">
              <a:off x="12004605" y="2130778"/>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9" name="Shape 579"/>
        <p:cNvGrpSpPr/>
        <p:nvPr/>
      </p:nvGrpSpPr>
      <p:grpSpPr>
        <a:xfrm>
          <a:off x="0" y="0"/>
          <a:ext cx="0" cy="0"/>
          <a:chOff x="0" y="0"/>
          <a:chExt cx="0" cy="0"/>
        </a:xfrm>
      </p:grpSpPr>
      <p:sp>
        <p:nvSpPr>
          <p:cNvPr id="580" name="Google Shape;580;p7"/>
          <p:cNvSpPr txBox="1"/>
          <p:nvPr>
            <p:ph type="title"/>
          </p:nvPr>
        </p:nvSpPr>
        <p:spPr>
          <a:xfrm>
            <a:off x="715650" y="1633550"/>
            <a:ext cx="3849600" cy="534000"/>
          </a:xfrm>
          <a:prstGeom prst="rect">
            <a:avLst/>
          </a:prstGeom>
        </p:spPr>
        <p:txBody>
          <a:bodyPr anchorCtr="0" anchor="ctr" bIns="91425" lIns="91425" spcFirstLastPara="1" rIns="91425" wrap="square" tIns="91425">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81" name="Google Shape;581;p7"/>
          <p:cNvSpPr txBox="1"/>
          <p:nvPr>
            <p:ph idx="1" type="subTitle"/>
          </p:nvPr>
        </p:nvSpPr>
        <p:spPr>
          <a:xfrm>
            <a:off x="1225375" y="2153275"/>
            <a:ext cx="3339900" cy="13776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flipH="1">
              <a:off x="381001" y="40030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7"/>
          <p:cNvSpPr/>
          <p:nvPr/>
        </p:nvSpPr>
        <p:spPr>
          <a:xfrm flipH="1">
            <a:off x="5695917" y="0"/>
            <a:ext cx="3448062" cy="2305785"/>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flipH="1" rot="10800000">
            <a:off x="7105633"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7"/>
          <p:cNvSpPr/>
          <p:nvPr/>
        </p:nvSpPr>
        <p:spPr>
          <a:xfrm>
            <a:off x="7731266"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7"/>
          <p:cNvGrpSpPr/>
          <p:nvPr/>
        </p:nvGrpSpPr>
        <p:grpSpPr>
          <a:xfrm flipH="1" rot="10800000">
            <a:off x="-1" y="8"/>
            <a:ext cx="3840097" cy="2558635"/>
            <a:chOff x="235225" y="2771600"/>
            <a:chExt cx="3133750" cy="2088000"/>
          </a:xfrm>
        </p:grpSpPr>
        <p:sp>
          <p:nvSpPr>
            <p:cNvPr id="699" name="Google Shape;699;p7"/>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1" name="Shape 731"/>
        <p:cNvGrpSpPr/>
        <p:nvPr/>
      </p:nvGrpSpPr>
      <p:grpSpPr>
        <a:xfrm>
          <a:off x="0" y="0"/>
          <a:ext cx="0" cy="0"/>
          <a:chOff x="0" y="0"/>
          <a:chExt cx="0" cy="0"/>
        </a:xfrm>
      </p:grpSpPr>
      <p:sp>
        <p:nvSpPr>
          <p:cNvPr id="732" name="Google Shape;732;p8"/>
          <p:cNvSpPr txBox="1"/>
          <p:nvPr>
            <p:ph type="title"/>
          </p:nvPr>
        </p:nvSpPr>
        <p:spPr>
          <a:xfrm>
            <a:off x="713250" y="2335500"/>
            <a:ext cx="7717500" cy="472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3" name="Google Shape;733;p8"/>
          <p:cNvSpPr/>
          <p:nvPr/>
        </p:nvSpPr>
        <p:spPr>
          <a:xfrm>
            <a:off x="-25" y="0"/>
            <a:ext cx="2421450" cy="1619240"/>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
          <p:cNvSpPr/>
          <p:nvPr/>
        </p:nvSpPr>
        <p:spPr>
          <a:xfrm rot="10800000">
            <a:off x="-26" y="5"/>
            <a:ext cx="2038372" cy="1475619"/>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
          <p:cNvSpPr/>
          <p:nvPr/>
        </p:nvSpPr>
        <p:spPr>
          <a:xfrm flipH="1">
            <a:off x="13729" y="0"/>
            <a:ext cx="1398984" cy="543375"/>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flipH="1" rot="-5400000">
              <a:off x="-784725" y="2727175"/>
              <a:ext cx="3189300" cy="1619850"/>
              <a:chOff x="4185675" y="845125"/>
              <a:chExt cx="3189300" cy="1619850"/>
            </a:xfrm>
          </p:grpSpPr>
          <p:sp>
            <p:nvSpPr>
              <p:cNvPr id="793" name="Google Shape;793;p8"/>
              <p:cNvSpPr/>
              <p:nvPr/>
            </p:nvSpPr>
            <p:spPr>
              <a:xfrm>
                <a:off x="4185675" y="845125"/>
                <a:ext cx="3189300" cy="1619850"/>
              </a:xfrm>
              <a:custGeom>
                <a:rect b="b" l="l" r="r" t="t"/>
                <a:pathLst>
                  <a:path extrusionOk="0" h="64794" w="127572">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
              <p:cNvSpPr/>
              <p:nvPr/>
            </p:nvSpPr>
            <p:spPr>
              <a:xfrm>
                <a:off x="5713400" y="845125"/>
                <a:ext cx="1224000" cy="579875"/>
              </a:xfrm>
              <a:custGeom>
                <a:rect b="b" l="l" r="r" t="t"/>
                <a:pathLst>
                  <a:path extrusionOk="0" h="23195" w="4896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
              <p:cNvSpPr/>
              <p:nvPr/>
            </p:nvSpPr>
            <p:spPr>
              <a:xfrm>
                <a:off x="7018425" y="1440525"/>
                <a:ext cx="356550" cy="717800"/>
              </a:xfrm>
              <a:custGeom>
                <a:rect b="b" l="l" r="r" t="t"/>
                <a:pathLst>
                  <a:path extrusionOk="0" h="28712" w="14262">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8"/>
            <p:cNvSpPr/>
            <p:nvPr/>
          </p:nvSpPr>
          <p:spPr>
            <a:xfrm rot="5400000">
              <a:off x="-335338" y="3242300"/>
              <a:ext cx="2223230" cy="1579186"/>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
            <p:cNvSpPr/>
            <p:nvPr/>
          </p:nvSpPr>
          <p:spPr>
            <a:xfrm flipH="1">
              <a:off x="0" y="4239925"/>
              <a:ext cx="2132607" cy="903576"/>
            </a:xfrm>
            <a:custGeom>
              <a:rect b="b" l="l" r="r" t="t"/>
              <a:pathLst>
                <a:path extrusionOk="0" h="6430" w="15176">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rect b="b" l="l" r="r" t="t"/>
              <a:pathLst>
                <a:path extrusionOk="0" h="1029" w="15612">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235225" y="3025200"/>
              <a:ext cx="1299375" cy="1834400"/>
            </a:xfrm>
            <a:custGeom>
              <a:rect b="b" l="l" r="r" t="t"/>
              <a:pathLst>
                <a:path extrusionOk="0" h="73376" w="51975">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238125" y="2771600"/>
              <a:ext cx="3130850" cy="2088000"/>
            </a:xfrm>
            <a:custGeom>
              <a:rect b="b" l="l" r="r" t="t"/>
              <a:pathLst>
                <a:path extrusionOk="0" h="83520" w="125234">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2395900" y="4787775"/>
              <a:ext cx="736000" cy="71825"/>
            </a:xfrm>
            <a:custGeom>
              <a:rect b="b" l="l" r="r" t="t"/>
              <a:pathLst>
                <a:path extrusionOk="0" h="2873" w="2944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235225" y="2944450"/>
              <a:ext cx="1491600" cy="1915150"/>
            </a:xfrm>
            <a:custGeom>
              <a:rect b="b" l="l" r="r" t="t"/>
              <a:pathLst>
                <a:path extrusionOk="0" h="76606" w="59664">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1" name="Shape 871"/>
        <p:cNvGrpSpPr/>
        <p:nvPr/>
      </p:nvGrpSpPr>
      <p:grpSpPr>
        <a:xfrm>
          <a:off x="0" y="0"/>
          <a:ext cx="0" cy="0"/>
          <a:chOff x="0" y="0"/>
          <a:chExt cx="0" cy="0"/>
        </a:xfrm>
      </p:grpSpPr>
      <p:sp>
        <p:nvSpPr>
          <p:cNvPr id="872" name="Google Shape;872;p9"/>
          <p:cNvSpPr txBox="1"/>
          <p:nvPr>
            <p:ph type="title"/>
          </p:nvPr>
        </p:nvSpPr>
        <p:spPr>
          <a:xfrm>
            <a:off x="1033100" y="1803419"/>
            <a:ext cx="3310200" cy="4611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73" name="Google Shape;873;p9"/>
          <p:cNvSpPr txBox="1"/>
          <p:nvPr>
            <p:ph idx="1" type="subTitle"/>
          </p:nvPr>
        </p:nvSpPr>
        <p:spPr>
          <a:xfrm>
            <a:off x="1207550" y="2281594"/>
            <a:ext cx="3135900" cy="1079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flipH="1" rot="10800000">
              <a:off x="-13316" y="3126092"/>
              <a:ext cx="3025768" cy="2023351"/>
            </a:xfrm>
            <a:custGeom>
              <a:rect b="b" l="l" r="r" t="t"/>
              <a:pathLst>
                <a:path extrusionOk="0" h="16935" w="25325">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
            <p:cNvSpPr/>
            <p:nvPr/>
          </p:nvSpPr>
          <p:spPr>
            <a:xfrm rot="10800000">
              <a:off x="-13308" y="4132062"/>
              <a:ext cx="2619371" cy="1017382"/>
            </a:xfrm>
            <a:custGeom>
              <a:rect b="b" l="l" r="r" t="t"/>
              <a:pathLst>
                <a:path extrusionOk="0" h="9850" w="2536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9"/>
          <p:cNvGrpSpPr/>
          <p:nvPr/>
        </p:nvGrpSpPr>
        <p:grpSpPr>
          <a:xfrm flipH="1" rot="10800000">
            <a:off x="5898126" y="-3"/>
            <a:ext cx="3245882" cy="2349753"/>
            <a:chOff x="5905501" y="2793747"/>
            <a:chExt cx="3245882" cy="2349753"/>
          </a:xfrm>
        </p:grpSpPr>
        <p:sp>
          <p:nvSpPr>
            <p:cNvPr id="878" name="Google Shape;878;p9"/>
            <p:cNvSpPr/>
            <p:nvPr/>
          </p:nvSpPr>
          <p:spPr>
            <a:xfrm>
              <a:off x="5905501" y="2793747"/>
              <a:ext cx="3245871" cy="2349753"/>
            </a:xfrm>
            <a:custGeom>
              <a:rect b="b" l="l" r="r" t="t"/>
              <a:pathLst>
                <a:path extrusionOk="0" h="19063" w="26333">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
            <p:cNvSpPr/>
            <p:nvPr/>
          </p:nvSpPr>
          <p:spPr>
            <a:xfrm>
              <a:off x="7545725" y="4003000"/>
              <a:ext cx="1605658" cy="1140492"/>
            </a:xfrm>
            <a:custGeom>
              <a:rect b="b" l="l" r="r" t="t"/>
              <a:pathLst>
                <a:path extrusionOk="0" h="14115" w="19872">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9"/>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9"/>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flipH="1" rot="5400000">
              <a:off x="3734649" y="-3464435"/>
              <a:ext cx="35256" cy="35341"/>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
            <p:cNvSpPr/>
            <p:nvPr/>
          </p:nvSpPr>
          <p:spPr>
            <a:xfrm flipH="1" rot="5400000">
              <a:off x="3972439" y="-3543867"/>
              <a:ext cx="61889" cy="61889"/>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9"/>
            <p:cNvSpPr/>
            <p:nvPr/>
          </p:nvSpPr>
          <p:spPr>
            <a:xfrm flipH="1" rot="5400000">
              <a:off x="3457037" y="-3941748"/>
              <a:ext cx="47008" cy="43965"/>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9"/>
            <p:cNvSpPr/>
            <p:nvPr/>
          </p:nvSpPr>
          <p:spPr>
            <a:xfrm flipH="1" rot="5400000">
              <a:off x="3078095" y="-4068062"/>
              <a:ext cx="20545" cy="17670"/>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
            <p:cNvSpPr/>
            <p:nvPr/>
          </p:nvSpPr>
          <p:spPr>
            <a:xfrm flipH="1" rot="5400000">
              <a:off x="2818238" y="-3852170"/>
              <a:ext cx="26379" cy="26463"/>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
            <p:cNvSpPr/>
            <p:nvPr/>
          </p:nvSpPr>
          <p:spPr>
            <a:xfrm flipH="1" rot="5400000">
              <a:off x="3229308" y="-3026817"/>
              <a:ext cx="26632" cy="26379"/>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
            <p:cNvSpPr/>
            <p:nvPr/>
          </p:nvSpPr>
          <p:spPr>
            <a:xfrm flipH="1" rot="5400000">
              <a:off x="2706594" y="-4125385"/>
              <a:ext cx="35341" cy="35341"/>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
            <p:cNvSpPr/>
            <p:nvPr/>
          </p:nvSpPr>
          <p:spPr>
            <a:xfrm flipH="1" rot="5400000">
              <a:off x="4012007" y="-4076855"/>
              <a:ext cx="38385" cy="35341"/>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
            <p:cNvSpPr/>
            <p:nvPr/>
          </p:nvSpPr>
          <p:spPr>
            <a:xfrm flipH="1" rot="5400000">
              <a:off x="4369051" y="-3485107"/>
              <a:ext cx="17670" cy="17670"/>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
            <p:cNvSpPr/>
            <p:nvPr/>
          </p:nvSpPr>
          <p:spPr>
            <a:xfrm flipH="1" rot="5400000">
              <a:off x="4346942" y="-3762549"/>
              <a:ext cx="26632" cy="29423"/>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
            <p:cNvSpPr/>
            <p:nvPr/>
          </p:nvSpPr>
          <p:spPr>
            <a:xfrm flipH="1" rot="5400000">
              <a:off x="4531974" y="-4032974"/>
              <a:ext cx="53011" cy="5605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
            <p:cNvSpPr/>
            <p:nvPr/>
          </p:nvSpPr>
          <p:spPr>
            <a:xfrm flipH="1" rot="5400000">
              <a:off x="4668645" y="-3229477"/>
              <a:ext cx="43965" cy="44049"/>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
            <p:cNvSpPr/>
            <p:nvPr/>
          </p:nvSpPr>
          <p:spPr>
            <a:xfrm flipH="1" rot="5400000">
              <a:off x="4698194" y="-3352874"/>
              <a:ext cx="104163" cy="89789"/>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
            <p:cNvSpPr/>
            <p:nvPr/>
          </p:nvSpPr>
          <p:spPr>
            <a:xfrm flipH="1" rot="5400000">
              <a:off x="4042064" y="-3732197"/>
              <a:ext cx="76431" cy="71612"/>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
            <p:cNvSpPr/>
            <p:nvPr/>
          </p:nvSpPr>
          <p:spPr>
            <a:xfrm flipH="1" rot="5400000">
              <a:off x="2973130" y="-3046686"/>
              <a:ext cx="79475" cy="72119"/>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
            <p:cNvSpPr/>
            <p:nvPr/>
          </p:nvSpPr>
          <p:spPr>
            <a:xfrm flipH="1" rot="5400000">
              <a:off x="3989475" y="-3650270"/>
              <a:ext cx="44049" cy="39737"/>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
            <p:cNvSpPr/>
            <p:nvPr/>
          </p:nvSpPr>
          <p:spPr>
            <a:xfrm flipH="1" rot="5400000">
              <a:off x="1766721" y="-3423260"/>
              <a:ext cx="35341" cy="35256"/>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
            <p:cNvSpPr/>
            <p:nvPr/>
          </p:nvSpPr>
          <p:spPr>
            <a:xfrm flipH="1" rot="5400000">
              <a:off x="1810644" y="-2976892"/>
              <a:ext cx="35341" cy="35341"/>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
            <p:cNvSpPr/>
            <p:nvPr/>
          </p:nvSpPr>
          <p:spPr>
            <a:xfrm flipH="1" rot="5400000">
              <a:off x="1904195" y="-3502735"/>
              <a:ext cx="41175" cy="41259"/>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
            <p:cNvSpPr/>
            <p:nvPr/>
          </p:nvSpPr>
          <p:spPr>
            <a:xfrm flipH="1" rot="5400000">
              <a:off x="2001763" y="-3363062"/>
              <a:ext cx="43965" cy="41006"/>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
            <p:cNvSpPr/>
            <p:nvPr/>
          </p:nvSpPr>
          <p:spPr>
            <a:xfrm flipH="1" rot="5400000">
              <a:off x="4253897" y="-3773667"/>
              <a:ext cx="44049" cy="39822"/>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
            <p:cNvSpPr/>
            <p:nvPr/>
          </p:nvSpPr>
          <p:spPr>
            <a:xfrm flipH="1" rot="5400000">
              <a:off x="5027000" y="-2888709"/>
              <a:ext cx="17670" cy="17670"/>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
            <p:cNvSpPr/>
            <p:nvPr/>
          </p:nvSpPr>
          <p:spPr>
            <a:xfrm flipH="1" rot="5400000">
              <a:off x="3036836" y="-2904604"/>
              <a:ext cx="44049" cy="40498"/>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
            <p:cNvSpPr/>
            <p:nvPr/>
          </p:nvSpPr>
          <p:spPr>
            <a:xfrm flipH="1" rot="5400000">
              <a:off x="3579842" y="-4009259"/>
              <a:ext cx="44049" cy="4109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
            <p:cNvSpPr/>
            <p:nvPr/>
          </p:nvSpPr>
          <p:spPr>
            <a:xfrm flipH="1" rot="5400000">
              <a:off x="2893951" y="-2988559"/>
              <a:ext cx="41259" cy="4109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
            <p:cNvSpPr/>
            <p:nvPr/>
          </p:nvSpPr>
          <p:spPr>
            <a:xfrm flipH="1" rot="5400000">
              <a:off x="3149453" y="-3985121"/>
              <a:ext cx="44049" cy="39822"/>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8" name="Shape 988"/>
        <p:cNvGrpSpPr/>
        <p:nvPr/>
      </p:nvGrpSpPr>
      <p:grpSpPr>
        <a:xfrm>
          <a:off x="0" y="0"/>
          <a:ext cx="0" cy="0"/>
          <a:chOff x="0" y="0"/>
          <a:chExt cx="0" cy="0"/>
        </a:xfrm>
      </p:grpSpPr>
      <p:sp>
        <p:nvSpPr>
          <p:cNvPr id="989" name="Google Shape;989;p10"/>
          <p:cNvSpPr txBox="1"/>
          <p:nvPr>
            <p:ph type="title"/>
          </p:nvPr>
        </p:nvSpPr>
        <p:spPr>
          <a:xfrm>
            <a:off x="4617350" y="397325"/>
            <a:ext cx="3813300" cy="891600"/>
          </a:xfrm>
          <a:prstGeom prst="rect">
            <a:avLst/>
          </a:prstGeom>
        </p:spPr>
        <p:txBody>
          <a:bodyPr anchorCtr="0" anchor="t" bIns="91425" lIns="91425" spcFirstLastPara="1" rIns="91425" wrap="square" tIns="91425">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0"/>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0"/>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0"/>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0"/>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0"/>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0"/>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0"/>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0"/>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0"/>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0"/>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0"/>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0"/>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0"/>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0"/>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0"/>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0"/>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0"/>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0"/>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0"/>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0"/>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0"/>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0"/>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0"/>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0"/>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0"/>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0"/>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0"/>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0"/>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0"/>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0"/>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0"/>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0"/>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0"/>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0"/>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0"/>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0"/>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0"/>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0"/>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0"/>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0"/>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0"/>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0"/>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0"/>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0"/>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0"/>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0"/>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0"/>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0"/>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0"/>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0"/>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0"/>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0"/>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0"/>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0"/>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0"/>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0"/>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0"/>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0"/>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0"/>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0"/>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0"/>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0"/>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0"/>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0"/>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0"/>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0"/>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0"/>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0"/>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0"/>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0"/>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0"/>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0"/>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0"/>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0"/>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0"/>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0"/>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0"/>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0"/>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0"/>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0"/>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0"/>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0"/>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0"/>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0"/>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0"/>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0"/>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0"/>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0"/>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0"/>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0"/>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1975"/>
            <a:ext cx="7704000" cy="277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p:txBody>
      </p:sp>
      <p:sp>
        <p:nvSpPr>
          <p:cNvPr id="7" name="Google Shape;7;p1"/>
          <p:cNvSpPr txBox="1"/>
          <p:nvPr>
            <p:ph idx="1" type="body"/>
          </p:nvPr>
        </p:nvSpPr>
        <p:spPr>
          <a:xfrm>
            <a:off x="720000" y="1681225"/>
            <a:ext cx="7704000" cy="28878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indent="-317500" lvl="1" marL="9144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indent="-317500" lvl="2" marL="13716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indent="-317500" lvl="3" marL="18288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indent="-317500" lvl="4" marL="22860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indent="-317500" lvl="5" marL="27432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indent="-317500" lvl="6" marL="32004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indent="-317500" lvl="7" marL="36576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indent="-317500" lvl="8" marL="41148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090" name="Shape 3090"/>
        <p:cNvGrpSpPr/>
        <p:nvPr/>
      </p:nvGrpSpPr>
      <p:grpSpPr>
        <a:xfrm>
          <a:off x="0" y="0"/>
          <a:ext cx="0" cy="0"/>
          <a:chOff x="0" y="0"/>
          <a:chExt cx="0" cy="0"/>
        </a:xfrm>
      </p:grpSpPr>
      <p:sp>
        <p:nvSpPr>
          <p:cNvPr id="3091" name="Google Shape;3091;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092" name="Google Shape;3092;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ocs.google.com/spreadsheets/d/1i1tK1P_Seq9urjI4gtswaJbcl9CC0sVJac5AFXcpWtw/copy"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1.xml"/><Relationship Id="rId11" Type="http://schemas.openxmlformats.org/officeDocument/2006/relationships/slide" Target="/ppt/slides/slide33.xml"/><Relationship Id="rId10" Type="http://schemas.openxmlformats.org/officeDocument/2006/relationships/slide" Target="/ppt/slides/slide33.xml"/><Relationship Id="rId13"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2" Type="http://schemas.openxmlformats.org/officeDocument/2006/relationships/slide" Target="/ppt/slides/slide34.xml"/><Relationship Id="rId15" Type="http://schemas.openxmlformats.org/officeDocument/2006/relationships/slide" Target="/ppt/slides/slide35.xml"/><Relationship Id="rId14" Type="http://schemas.openxmlformats.org/officeDocument/2006/relationships/slide" Target="/ppt/slides/slide35.xml"/><Relationship Id="rId16"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docs.google.com/spreadsheets/d/1i1tK1P_Seq9urjI4gtswaJbcl9CC0sVJac5AFXcpWtw/copy"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hyperlink" Target="mailto:addyouremail@freepik.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 Id="rId9"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7"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8"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10" Type="http://schemas.openxmlformats.org/officeDocument/2006/relationships/hyperlink" Target="https://www.freepik.com/free-vector/green-ecology-icons_713496.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Manjari"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4.gif"/><Relationship Id="rId9" Type="http://schemas.openxmlformats.org/officeDocument/2006/relationships/image" Target="../media/image5.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8.gif"/><Relationship Id="rId10" Type="http://schemas.openxmlformats.org/officeDocument/2006/relationships/image" Target="../media/image7.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33"/>
          <p:cNvSpPr txBox="1"/>
          <p:nvPr>
            <p:ph type="ctrTitle"/>
          </p:nvPr>
        </p:nvSpPr>
        <p:spPr>
          <a:xfrm>
            <a:off x="1785300" y="1645975"/>
            <a:ext cx="5573400" cy="14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Water Thesis</a:t>
            </a:r>
            <a:endParaRPr/>
          </a:p>
        </p:txBody>
      </p:sp>
      <p:sp>
        <p:nvSpPr>
          <p:cNvPr id="3099" name="Google Shape;3099;p33"/>
          <p:cNvSpPr txBox="1"/>
          <p:nvPr>
            <p:ph idx="1" type="subTitle"/>
          </p:nvPr>
        </p:nvSpPr>
        <p:spPr>
          <a:xfrm>
            <a:off x="1905725" y="3239869"/>
            <a:ext cx="5332500" cy="2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42"/>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p:nvPr>
            <p:ph idx="1" type="subTitle"/>
          </p:nvPr>
        </p:nvSpPr>
        <p:spPr>
          <a:xfrm>
            <a:off x="3689250" y="287037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257" name="Google Shape;3257;p42"/>
          <p:cNvSpPr txBox="1"/>
          <p:nvPr>
            <p:ph idx="2" type="subTitle"/>
          </p:nvPr>
        </p:nvSpPr>
        <p:spPr>
          <a:xfrm>
            <a:off x="3480300" y="3218169"/>
            <a:ext cx="21834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a:t>
            </a:r>
            <a:endParaRPr/>
          </a:p>
          <a:p>
            <a:pPr indent="0" lvl="0" marL="0" rtl="0" algn="ctr">
              <a:spcBef>
                <a:spcPts val="0"/>
              </a:spcBef>
              <a:spcAft>
                <a:spcPts val="0"/>
              </a:spcAft>
              <a:buNone/>
            </a:pPr>
            <a:r>
              <a:rPr lang="en"/>
              <a:t>name and is the</a:t>
            </a:r>
            <a:endParaRPr/>
          </a:p>
          <a:p>
            <a:pPr indent="0" lvl="0" marL="0" rtl="0" algn="ctr">
              <a:spcBef>
                <a:spcPts val="0"/>
              </a:spcBef>
              <a:spcAft>
                <a:spcPts val="0"/>
              </a:spcAft>
              <a:buNone/>
            </a:pPr>
            <a:r>
              <a:rPr lang="en"/>
              <a:t>second planet </a:t>
            </a:r>
            <a:endParaRPr/>
          </a:p>
        </p:txBody>
      </p:sp>
      <p:sp>
        <p:nvSpPr>
          <p:cNvPr id="3258" name="Google Shape;3258;p42"/>
          <p:cNvSpPr txBox="1"/>
          <p:nvPr>
            <p:ph idx="3" type="subTitle"/>
          </p:nvPr>
        </p:nvSpPr>
        <p:spPr>
          <a:xfrm>
            <a:off x="6266775" y="287037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259" name="Google Shape;3259;p42"/>
          <p:cNvSpPr txBox="1"/>
          <p:nvPr>
            <p:ph idx="4" type="subTitle"/>
          </p:nvPr>
        </p:nvSpPr>
        <p:spPr>
          <a:xfrm>
            <a:off x="6057825" y="3218169"/>
            <a:ext cx="21834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full of iron oxide dust</a:t>
            </a:r>
            <a:endParaRPr/>
          </a:p>
          <a:p>
            <a:pPr indent="0" lvl="0" marL="0" rtl="0" algn="ctr">
              <a:spcBef>
                <a:spcPts val="0"/>
              </a:spcBef>
              <a:spcAft>
                <a:spcPts val="0"/>
              </a:spcAft>
              <a:buNone/>
            </a:pPr>
            <a:r>
              <a:t/>
            </a:r>
            <a:endParaRPr/>
          </a:p>
        </p:txBody>
      </p:sp>
      <p:sp>
        <p:nvSpPr>
          <p:cNvPr id="3260" name="Google Shape;3260;p42"/>
          <p:cNvSpPr txBox="1"/>
          <p:nvPr>
            <p:ph idx="5" type="subTitle"/>
          </p:nvPr>
        </p:nvSpPr>
        <p:spPr>
          <a:xfrm>
            <a:off x="1111725" y="2870375"/>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261" name="Google Shape;3261;p42"/>
          <p:cNvSpPr txBox="1"/>
          <p:nvPr>
            <p:ph idx="6" type="subTitle"/>
          </p:nvPr>
        </p:nvSpPr>
        <p:spPr>
          <a:xfrm>
            <a:off x="902775" y="3218169"/>
            <a:ext cx="21834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a:t>
            </a:r>
            <a:endParaRPr/>
          </a:p>
          <a:p>
            <a:pPr indent="0" lvl="0" marL="0" rtl="0" algn="ctr">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rect b="b" l="l" r="r" t="t"/>
              <a:pathLst>
                <a:path extrusionOk="0" h="41349" w="4846">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2"/>
            <p:cNvSpPr/>
            <p:nvPr/>
          </p:nvSpPr>
          <p:spPr>
            <a:xfrm>
              <a:off x="9335325" y="2755788"/>
              <a:ext cx="99125" cy="490050"/>
            </a:xfrm>
            <a:custGeom>
              <a:rect b="b" l="l" r="r" t="t"/>
              <a:pathLst>
                <a:path extrusionOk="0" h="19602" w="3965">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2"/>
            <p:cNvSpPr/>
            <p:nvPr/>
          </p:nvSpPr>
          <p:spPr>
            <a:xfrm>
              <a:off x="9373875" y="2802588"/>
              <a:ext cx="22050" cy="396450"/>
            </a:xfrm>
            <a:custGeom>
              <a:rect b="b" l="l" r="r" t="t"/>
              <a:pathLst>
                <a:path extrusionOk="0" h="15858" w="882">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2"/>
            <p:cNvSpPr/>
            <p:nvPr/>
          </p:nvSpPr>
          <p:spPr>
            <a:xfrm>
              <a:off x="8929325" y="3298113"/>
              <a:ext cx="425300" cy="245050"/>
            </a:xfrm>
            <a:custGeom>
              <a:rect b="b" l="l" r="r" t="t"/>
              <a:pathLst>
                <a:path extrusionOk="0" h="9802" w="17012">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2"/>
            <p:cNvSpPr/>
            <p:nvPr/>
          </p:nvSpPr>
          <p:spPr>
            <a:xfrm>
              <a:off x="8970600" y="3321463"/>
              <a:ext cx="342725" cy="198250"/>
            </a:xfrm>
            <a:custGeom>
              <a:rect b="b" l="l" r="r" t="t"/>
              <a:pathLst>
                <a:path extrusionOk="0" h="7930" w="13709">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2"/>
            <p:cNvSpPr/>
            <p:nvPr/>
          </p:nvSpPr>
          <p:spPr>
            <a:xfrm>
              <a:off x="9415175" y="3298113"/>
              <a:ext cx="423975" cy="245050"/>
            </a:xfrm>
            <a:custGeom>
              <a:rect b="b" l="l" r="r" t="t"/>
              <a:pathLst>
                <a:path extrusionOk="0" h="9802" w="16959">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2"/>
            <p:cNvSpPr/>
            <p:nvPr/>
          </p:nvSpPr>
          <p:spPr>
            <a:xfrm>
              <a:off x="9456450" y="3321463"/>
              <a:ext cx="342825" cy="198250"/>
            </a:xfrm>
            <a:custGeom>
              <a:rect b="b" l="l" r="r" t="t"/>
              <a:pathLst>
                <a:path extrusionOk="0" h="7930" w="13713">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2"/>
            <p:cNvSpPr/>
            <p:nvPr/>
          </p:nvSpPr>
          <p:spPr>
            <a:xfrm>
              <a:off x="9335325" y="3230613"/>
              <a:ext cx="99125" cy="100575"/>
            </a:xfrm>
            <a:custGeom>
              <a:rect b="b" l="l" r="r" t="t"/>
              <a:pathLst>
                <a:path extrusionOk="0" h="4023" w="3965">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2"/>
            <p:cNvSpPr/>
            <p:nvPr/>
          </p:nvSpPr>
          <p:spPr>
            <a:xfrm>
              <a:off x="9360100" y="3255388"/>
              <a:ext cx="49575" cy="51025"/>
            </a:xfrm>
            <a:custGeom>
              <a:rect b="b" l="l" r="r" t="t"/>
              <a:pathLst>
                <a:path extrusionOk="0" h="2041" w="1983">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rect b="b" l="l" r="r" t="t"/>
              <a:pathLst>
                <a:path extrusionOk="0" h="15262" w="2687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a:off x="4469475" y="586425"/>
              <a:ext cx="484550" cy="651050"/>
            </a:xfrm>
            <a:custGeom>
              <a:rect b="b" l="l" r="r" t="t"/>
              <a:pathLst>
                <a:path extrusionOk="0" h="26042" w="19382">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a:off x="3961600" y="642800"/>
              <a:ext cx="457025" cy="542375"/>
            </a:xfrm>
            <a:custGeom>
              <a:rect b="b" l="l" r="r" t="t"/>
              <a:pathLst>
                <a:path extrusionOk="0" h="21695" w="18281">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9" name="Google Shape;3279;p42"/>
          <p:cNvSpPr/>
          <p:nvPr/>
        </p:nvSpPr>
        <p:spPr>
          <a:xfrm>
            <a:off x="6948175" y="1856675"/>
            <a:ext cx="402708" cy="419862"/>
          </a:xfrm>
          <a:custGeom>
            <a:rect b="b" l="l" r="r" t="t"/>
            <a:pathLst>
              <a:path extrusionOk="0" h="28245" w="27091">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a:off x="7061121" y="2153760"/>
            <a:ext cx="177666" cy="193171"/>
          </a:xfrm>
          <a:custGeom>
            <a:rect b="b" l="l" r="r" t="t"/>
            <a:pathLst>
              <a:path extrusionOk="0" h="12995" w="11952">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a:off x="7074217" y="2086643"/>
            <a:ext cx="62225" cy="316788"/>
          </a:xfrm>
          <a:custGeom>
            <a:rect b="b" l="l" r="r" t="t"/>
            <a:pathLst>
              <a:path extrusionOk="0" h="21311" w="4186">
                <a:moveTo>
                  <a:pt x="551" y="0"/>
                </a:moveTo>
                <a:lnTo>
                  <a:pt x="1" y="110"/>
                </a:lnTo>
                <a:lnTo>
                  <a:pt x="3635" y="21311"/>
                </a:lnTo>
                <a:lnTo>
                  <a:pt x="4185" y="21253"/>
                </a:lnTo>
                <a:lnTo>
                  <a:pt x="5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a:off x="7164255" y="2086643"/>
            <a:ext cx="62225" cy="316788"/>
          </a:xfrm>
          <a:custGeom>
            <a:rect b="b" l="l" r="r" t="t"/>
            <a:pathLst>
              <a:path extrusionOk="0" h="21311" w="4186">
                <a:moveTo>
                  <a:pt x="3634" y="0"/>
                </a:moveTo>
                <a:lnTo>
                  <a:pt x="0" y="21253"/>
                </a:lnTo>
                <a:lnTo>
                  <a:pt x="608" y="21311"/>
                </a:lnTo>
                <a:lnTo>
                  <a:pt x="4185" y="110"/>
                </a:lnTo>
                <a:lnTo>
                  <a:pt x="3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a:off x="7072195" y="2084220"/>
            <a:ext cx="155592" cy="36152"/>
          </a:xfrm>
          <a:custGeom>
            <a:rect b="b" l="l" r="r" t="t"/>
            <a:pathLst>
              <a:path extrusionOk="0" h="2432" w="10467">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a:off x="7028388" y="2307632"/>
            <a:ext cx="243132" cy="52399"/>
          </a:xfrm>
          <a:custGeom>
            <a:rect b="b" l="l" r="r" t="t"/>
            <a:pathLst>
              <a:path extrusionOk="0" h="3525" w="16356">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a:off x="7028388" y="2367421"/>
            <a:ext cx="243132" cy="53172"/>
          </a:xfrm>
          <a:custGeom>
            <a:rect b="b" l="l" r="r" t="t"/>
            <a:pathLst>
              <a:path extrusionOk="0" h="3577" w="16356">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a:off x="7028388" y="2427982"/>
            <a:ext cx="243132" cy="53187"/>
          </a:xfrm>
          <a:custGeom>
            <a:rect b="b" l="l" r="r" t="t"/>
            <a:pathLst>
              <a:path extrusionOk="0" h="3578" w="16356">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a:off x="7061983" y="2486909"/>
            <a:ext cx="175154" cy="68765"/>
          </a:xfrm>
          <a:custGeom>
            <a:rect b="b" l="l" r="r" t="t"/>
            <a:pathLst>
              <a:path extrusionOk="0" h="4626" w="11783">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a:off x="7011233" y="1914754"/>
            <a:ext cx="121938" cy="121997"/>
          </a:xfrm>
          <a:custGeom>
            <a:rect b="b" l="l" r="r" t="t"/>
            <a:pathLst>
              <a:path extrusionOk="0" h="8207" w="8203">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pic>
        <p:nvPicPr>
          <p:cNvPr descr="im02" id="3293" name="Google Shape;3293;p43" title="Points scored">
            <a:hlinkClick r:id="rId3"/>
          </p:cNvPr>
          <p:cNvPicPr preferRelativeResize="0"/>
          <p:nvPr/>
        </p:nvPicPr>
        <p:blipFill rotWithShape="1">
          <a:blip r:embed="rId4">
            <a:alphaModFix/>
          </a:blip>
          <a:srcRect b="3676" l="21661" r="21530" t="3239"/>
          <a:stretch/>
        </p:blipFill>
        <p:spPr>
          <a:xfrm>
            <a:off x="4880000" y="1384598"/>
            <a:ext cx="2687343" cy="2722775"/>
          </a:xfrm>
          <a:prstGeom prst="rect">
            <a:avLst/>
          </a:prstGeom>
          <a:noFill/>
          <a:ln>
            <a:noFill/>
          </a:ln>
        </p:spPr>
      </p:pic>
      <p:sp>
        <p:nvSpPr>
          <p:cNvPr id="3294" name="Google Shape;3294;p43"/>
          <p:cNvSpPr txBox="1"/>
          <p:nvPr>
            <p:ph idx="4294967295" type="subTitle"/>
          </p:nvPr>
        </p:nvSpPr>
        <p:spPr>
          <a:xfrm>
            <a:off x="2020574" y="1237286"/>
            <a:ext cx="1623000" cy="44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p:nvPr>
            <p:ph idx="4294967295" type="subTitle"/>
          </p:nvPr>
        </p:nvSpPr>
        <p:spPr>
          <a:xfrm>
            <a:off x="1287963" y="1585234"/>
            <a:ext cx="2355600" cy="57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500"/>
              <a:t>Despite being red, Mars is a cold place</a:t>
            </a:r>
            <a:endParaRPr sz="1500"/>
          </a:p>
        </p:txBody>
      </p:sp>
      <p:sp>
        <p:nvSpPr>
          <p:cNvPr id="3296" name="Google Shape;3296;p43"/>
          <p:cNvSpPr txBox="1"/>
          <p:nvPr>
            <p:ph idx="4294967295" type="subTitle"/>
          </p:nvPr>
        </p:nvSpPr>
        <p:spPr>
          <a:xfrm>
            <a:off x="2020574" y="2246086"/>
            <a:ext cx="1623000" cy="44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p:nvPr>
            <p:ph idx="4294967295" type="subTitle"/>
          </p:nvPr>
        </p:nvSpPr>
        <p:spPr>
          <a:xfrm>
            <a:off x="1287963" y="2593348"/>
            <a:ext cx="2355600" cy="57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500"/>
              <a:t>Jupiter is the biggest planet of them all</a:t>
            </a:r>
            <a:endParaRPr sz="1500"/>
          </a:p>
          <a:p>
            <a:pPr indent="0" lvl="0" marL="0" rtl="0" algn="r">
              <a:spcBef>
                <a:spcPts val="0"/>
              </a:spcBef>
              <a:spcAft>
                <a:spcPts val="0"/>
              </a:spcAft>
              <a:buNone/>
            </a:pPr>
            <a:r>
              <a:t/>
            </a:r>
            <a:endParaRPr sz="1500"/>
          </a:p>
        </p:txBody>
      </p:sp>
      <p:sp>
        <p:nvSpPr>
          <p:cNvPr id="3298" name="Google Shape;3298;p43"/>
          <p:cNvSpPr txBox="1"/>
          <p:nvPr>
            <p:ph idx="4294967295" type="subTitle"/>
          </p:nvPr>
        </p:nvSpPr>
        <p:spPr>
          <a:xfrm>
            <a:off x="2020574" y="3254886"/>
            <a:ext cx="1623000" cy="44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p:nvPr>
            <p:ph idx="4294967295" type="subTitle"/>
          </p:nvPr>
        </p:nvSpPr>
        <p:spPr>
          <a:xfrm>
            <a:off x="1287963" y="3603338"/>
            <a:ext cx="2355600" cy="57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500"/>
              <a:t>Venus is the second planet from the Sun</a:t>
            </a:r>
            <a:endParaRPr sz="1500"/>
          </a:p>
        </p:txBody>
      </p:sp>
      <p:sp>
        <p:nvSpPr>
          <p:cNvPr id="3300" name="Google Shape;3300;p43"/>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b="0" sz="250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3"/>
          <p:cNvSpPr/>
          <p:nvPr/>
        </p:nvSpPr>
        <p:spPr>
          <a:xfrm>
            <a:off x="3710250" y="1393136"/>
            <a:ext cx="137100" cy="1371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3"/>
          <p:cNvSpPr/>
          <p:nvPr/>
        </p:nvSpPr>
        <p:spPr>
          <a:xfrm>
            <a:off x="3710250" y="2401936"/>
            <a:ext cx="137100" cy="137100"/>
          </a:xfrm>
          <a:prstGeom prst="ellipse">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3"/>
          <p:cNvSpPr/>
          <p:nvPr/>
        </p:nvSpPr>
        <p:spPr>
          <a:xfrm>
            <a:off x="3710250" y="3410736"/>
            <a:ext cx="137100" cy="1371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3"/>
          <p:cNvSpPr txBox="1"/>
          <p:nvPr/>
        </p:nvSpPr>
        <p:spPr>
          <a:xfrm>
            <a:off x="713213" y="4300684"/>
            <a:ext cx="77175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p:nvPr>
            <p:ph idx="4294967295" type="subTitle"/>
          </p:nvPr>
        </p:nvSpPr>
        <p:spPr>
          <a:xfrm>
            <a:off x="6830825" y="2739373"/>
            <a:ext cx="6909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p:nvPr>
            <p:ph idx="4294967295" type="subTitle"/>
          </p:nvPr>
        </p:nvSpPr>
        <p:spPr>
          <a:xfrm>
            <a:off x="4891750" y="2739373"/>
            <a:ext cx="6909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Black"/>
                <a:ea typeface="Montserrat Black"/>
                <a:cs typeface="Montserrat Black"/>
                <a:sym typeface="Montserrat Black"/>
              </a:rPr>
              <a:t>25</a:t>
            </a:r>
            <a:r>
              <a:rPr lang="en">
                <a:latin typeface="Montserrat Black"/>
                <a:ea typeface="Montserrat Black"/>
                <a:cs typeface="Montserrat Black"/>
                <a:sym typeface="Montserrat Black"/>
              </a:rPr>
              <a:t>%</a:t>
            </a:r>
            <a:endParaRPr>
              <a:latin typeface="Montserrat Black"/>
              <a:ea typeface="Montserrat Black"/>
              <a:cs typeface="Montserrat Black"/>
              <a:sym typeface="Montserrat Black"/>
            </a:endParaRPr>
          </a:p>
        </p:txBody>
      </p:sp>
      <p:sp>
        <p:nvSpPr>
          <p:cNvPr id="3308" name="Google Shape;3308;p43"/>
          <p:cNvSpPr txBox="1"/>
          <p:nvPr>
            <p:ph idx="4294967295" type="subTitle"/>
          </p:nvPr>
        </p:nvSpPr>
        <p:spPr>
          <a:xfrm>
            <a:off x="5390000" y="1726248"/>
            <a:ext cx="6909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Black"/>
                <a:ea typeface="Montserrat Black"/>
                <a:cs typeface="Montserrat Black"/>
                <a:sym typeface="Montserrat Black"/>
              </a:rPr>
              <a:t>1</a:t>
            </a:r>
            <a:r>
              <a:rPr lang="en">
                <a:latin typeface="Montserrat Black"/>
                <a:ea typeface="Montserrat Black"/>
                <a:cs typeface="Montserrat Black"/>
                <a:sym typeface="Montserrat Black"/>
              </a:rPr>
              <a:t>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flipH="1" rot="5400000">
              <a:off x="4768538" y="-1966464"/>
              <a:ext cx="61635" cy="6163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3"/>
            <p:cNvSpPr/>
            <p:nvPr/>
          </p:nvSpPr>
          <p:spPr>
            <a:xfrm flipH="1" rot="5400000">
              <a:off x="4571627" y="-1176537"/>
              <a:ext cx="26632" cy="26632"/>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3"/>
            <p:cNvSpPr/>
            <p:nvPr/>
          </p:nvSpPr>
          <p:spPr>
            <a:xfrm flipH="1" rot="5400000">
              <a:off x="1784814" y="-1196025"/>
              <a:ext cx="79475" cy="71612"/>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3"/>
            <p:cNvSpPr/>
            <p:nvPr/>
          </p:nvSpPr>
          <p:spPr>
            <a:xfrm flipH="1" rot="5400000">
              <a:off x="1300991" y="-2205565"/>
              <a:ext cx="76431" cy="7288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3"/>
            <p:cNvSpPr/>
            <p:nvPr/>
          </p:nvSpPr>
          <p:spPr>
            <a:xfrm flipH="1" rot="5400000">
              <a:off x="1660995" y="-1684499"/>
              <a:ext cx="35341" cy="35341"/>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3"/>
            <p:cNvSpPr/>
            <p:nvPr/>
          </p:nvSpPr>
          <p:spPr>
            <a:xfrm flipH="1" rot="5400000">
              <a:off x="4856594" y="-1149947"/>
              <a:ext cx="29507" cy="29423"/>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3"/>
            <p:cNvSpPr/>
            <p:nvPr/>
          </p:nvSpPr>
          <p:spPr>
            <a:xfrm flipH="1" rot="5400000">
              <a:off x="5041626" y="-1420288"/>
              <a:ext cx="55801" cy="5597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3"/>
            <p:cNvSpPr/>
            <p:nvPr/>
          </p:nvSpPr>
          <p:spPr>
            <a:xfrm flipH="1" rot="5400000">
              <a:off x="4764776" y="-1162545"/>
              <a:ext cx="44303" cy="39822"/>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3"/>
            <p:cNvSpPr/>
            <p:nvPr/>
          </p:nvSpPr>
          <p:spPr>
            <a:xfrm flipH="1" rot="5400000">
              <a:off x="4633431" y="-2351325"/>
              <a:ext cx="17670" cy="17670"/>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3"/>
            <p:cNvSpPr/>
            <p:nvPr/>
          </p:nvSpPr>
          <p:spPr>
            <a:xfrm flipH="1" rot="5400000">
              <a:off x="4611322" y="-2628852"/>
              <a:ext cx="26632" cy="29423"/>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3"/>
            <p:cNvSpPr/>
            <p:nvPr/>
          </p:nvSpPr>
          <p:spPr>
            <a:xfrm flipH="1" rot="5400000">
              <a:off x="5013683" y="-2364387"/>
              <a:ext cx="29507" cy="26379"/>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3"/>
            <p:cNvSpPr/>
            <p:nvPr/>
          </p:nvSpPr>
          <p:spPr>
            <a:xfrm flipH="1" rot="5400000">
              <a:off x="4518235" y="-2639928"/>
              <a:ext cx="43965" cy="39822"/>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3"/>
            <p:cNvSpPr/>
            <p:nvPr/>
          </p:nvSpPr>
          <p:spPr>
            <a:xfrm flipH="1" rot="5400000">
              <a:off x="5179143" y="-1794030"/>
              <a:ext cx="43965" cy="39822"/>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44"/>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a:t>
            </a:r>
            <a:endParaRPr/>
          </a:p>
        </p:txBody>
      </p:sp>
      <p:graphicFrame>
        <p:nvGraphicFramePr>
          <p:cNvPr descr="Slidesgo" id="3328" name="Google Shape;3328;p44" title="Table"/>
          <p:cNvGraphicFramePr/>
          <p:nvPr/>
        </p:nvGraphicFramePr>
        <p:xfrm>
          <a:off x="1214900" y="1385484"/>
          <a:ext cx="3000000" cy="3000000"/>
        </p:xfrm>
        <a:graphic>
          <a:graphicData uri="http://schemas.openxmlformats.org/drawingml/2006/table">
            <a:tbl>
              <a:tblPr>
                <a:noFill/>
                <a:tableStyleId>{6D20B2FF-1F76-4076-8C61-67296D577275}</a:tableStyleId>
              </a:tblPr>
              <a:tblGrid>
                <a:gridCol w="1632150"/>
                <a:gridCol w="1632150"/>
                <a:gridCol w="1632150"/>
                <a:gridCol w="1817750"/>
              </a:tblGrid>
              <a:tr h="657075">
                <a:tc>
                  <a:txBody>
                    <a:bodyPr/>
                    <a:lstStyle/>
                    <a:p>
                      <a:pPr indent="0" lvl="0" marL="0" rtl="0" algn="l">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T="91425" marB="91425" marR="91425" marL="91425">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28575">
                      <a:solidFill>
                        <a:schemeClr val="accent5"/>
                      </a:solidFill>
                      <a:prstDash val="solid"/>
                      <a:round/>
                      <a:headEnd len="sm" w="sm" type="none"/>
                      <a:tailEnd len="sm" w="sm" type="none"/>
                    </a:lnB>
                  </a:tcPr>
                </a:tc>
              </a:tr>
              <a:tr h="613650">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lt1"/>
                        </a:solidFill>
                        <a:latin typeface="Manjari"/>
                        <a:ea typeface="Manjari"/>
                        <a:cs typeface="Manjari"/>
                        <a:sym typeface="Manjari"/>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2"/>
                        </a:buClr>
                        <a:buSzPts val="1100"/>
                        <a:buFont typeface="Arial"/>
                        <a:buNone/>
                      </a:pPr>
                      <a:r>
                        <a:t/>
                      </a:r>
                      <a:endParaRPr>
                        <a:solidFill>
                          <a:schemeClr val="dk1"/>
                        </a:solidFill>
                        <a:latin typeface="Manjari"/>
                        <a:ea typeface="Manjari"/>
                        <a:cs typeface="Manjari"/>
                        <a:sym typeface="Manjari"/>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r>
              <a:tr h="613650">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indent="0" lvl="0" marL="0" rtl="0" algn="ctr">
                        <a:spcBef>
                          <a:spcPts val="0"/>
                        </a:spcBef>
                        <a:spcAft>
                          <a:spcPts val="0"/>
                        </a:spcAft>
                        <a:buNone/>
                      </a:pPr>
                      <a:r>
                        <a:t/>
                      </a:r>
                      <a:endParaRPr>
                        <a:solidFill>
                          <a:schemeClr val="dk1"/>
                        </a:solidFill>
                        <a:latin typeface="Manjari"/>
                        <a:ea typeface="Manjari"/>
                        <a:cs typeface="Manjari"/>
                        <a:sym typeface="Manjari"/>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indent="0" lvl="0" marL="0" rtl="0" algn="ctr">
                        <a:spcBef>
                          <a:spcPts val="0"/>
                        </a:spcBef>
                        <a:spcAft>
                          <a:spcPts val="0"/>
                        </a:spcAft>
                        <a:buClr>
                          <a:schemeClr val="dk2"/>
                        </a:buClr>
                        <a:buSzPts val="1100"/>
                        <a:buFont typeface="Arial"/>
                        <a:buNone/>
                      </a:pPr>
                      <a:r>
                        <a:t/>
                      </a:r>
                      <a:endParaRPr>
                        <a:solidFill>
                          <a:schemeClr val="dk1"/>
                        </a:solidFill>
                        <a:latin typeface="Manjari"/>
                        <a:ea typeface="Manjari"/>
                        <a:cs typeface="Manjari"/>
                        <a:sym typeface="Manjari"/>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613650">
                <a:tc>
                  <a:txBody>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2"/>
                        </a:buClr>
                        <a:buSzPts val="1100"/>
                        <a:buFont typeface="Arial"/>
                        <a:buNone/>
                      </a:pPr>
                      <a:r>
                        <a:t/>
                      </a:r>
                      <a:endParaRPr>
                        <a:solidFill>
                          <a:schemeClr val="dk1"/>
                        </a:solidFill>
                        <a:latin typeface="Manjari"/>
                        <a:ea typeface="Manjari"/>
                        <a:cs typeface="Manjari"/>
                        <a:sym typeface="Manjari"/>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chemeClr val="dk1"/>
                        </a:solidFill>
                        <a:latin typeface="Manjari"/>
                        <a:ea typeface="Manjari"/>
                        <a:cs typeface="Manjari"/>
                        <a:sym typeface="Manjari"/>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2" name="Shape 3332"/>
        <p:cNvGrpSpPr/>
        <p:nvPr/>
      </p:nvGrpSpPr>
      <p:grpSpPr>
        <a:xfrm>
          <a:off x="0" y="0"/>
          <a:ext cx="0" cy="0"/>
          <a:chOff x="0" y="0"/>
          <a:chExt cx="0" cy="0"/>
        </a:xfrm>
      </p:grpSpPr>
      <p:sp>
        <p:nvSpPr>
          <p:cNvPr id="3333" name="Google Shape;3333;p45"/>
          <p:cNvSpPr txBox="1"/>
          <p:nvPr>
            <p:ph type="title"/>
          </p:nvPr>
        </p:nvSpPr>
        <p:spPr>
          <a:xfrm>
            <a:off x="4617350" y="397325"/>
            <a:ext cx="3813300" cy="89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7" name="Shape 3337"/>
        <p:cNvGrpSpPr/>
        <p:nvPr/>
      </p:nvGrpSpPr>
      <p:grpSpPr>
        <a:xfrm>
          <a:off x="0" y="0"/>
          <a:ext cx="0" cy="0"/>
          <a:chOff x="0" y="0"/>
          <a:chExt cx="0" cy="0"/>
        </a:xfrm>
      </p:grpSpPr>
      <p:sp>
        <p:nvSpPr>
          <p:cNvPr id="3338" name="Google Shape;3338;p46"/>
          <p:cNvSpPr txBox="1"/>
          <p:nvPr>
            <p:ph type="title"/>
          </p:nvPr>
        </p:nvSpPr>
        <p:spPr>
          <a:xfrm>
            <a:off x="1631850" y="2079100"/>
            <a:ext cx="58803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80,000,000</a:t>
            </a:r>
            <a:endParaRPr/>
          </a:p>
        </p:txBody>
      </p:sp>
      <p:sp>
        <p:nvSpPr>
          <p:cNvPr id="3339" name="Google Shape;3339;p46"/>
          <p:cNvSpPr txBox="1"/>
          <p:nvPr>
            <p:ph idx="1" type="body"/>
          </p:nvPr>
        </p:nvSpPr>
        <p:spPr>
          <a:xfrm>
            <a:off x="1632150" y="2875056"/>
            <a:ext cx="5879700" cy="2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3"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txBox="1"/>
          <p:nvPr>
            <p:ph idx="2" type="title"/>
          </p:nvPr>
        </p:nvSpPr>
        <p:spPr>
          <a:xfrm>
            <a:off x="713125" y="1371275"/>
            <a:ext cx="3858300" cy="24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a:t>
            </a:r>
            <a:endParaRPr/>
          </a:p>
        </p:txBody>
      </p:sp>
      <p:sp>
        <p:nvSpPr>
          <p:cNvPr id="3346" name="Google Shape;3346;p47"/>
          <p:cNvSpPr txBox="1"/>
          <p:nvPr>
            <p:ph type="title"/>
          </p:nvPr>
        </p:nvSpPr>
        <p:spPr>
          <a:xfrm>
            <a:off x="720000" y="1701825"/>
            <a:ext cx="38589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 is the Sun’s mass</a:t>
            </a:r>
            <a:endParaRPr/>
          </a:p>
        </p:txBody>
      </p:sp>
      <p:sp>
        <p:nvSpPr>
          <p:cNvPr id="3347" name="Google Shape;3347;p47"/>
          <p:cNvSpPr txBox="1"/>
          <p:nvPr>
            <p:ph idx="1" type="subTitle"/>
          </p:nvPr>
        </p:nvSpPr>
        <p:spPr>
          <a:xfrm>
            <a:off x="4571999" y="1701825"/>
            <a:ext cx="38583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Jupiter rotation period</a:t>
            </a:r>
            <a:endParaRPr/>
          </a:p>
        </p:txBody>
      </p:sp>
      <p:sp>
        <p:nvSpPr>
          <p:cNvPr id="3348" name="Google Shape;3348;p47"/>
          <p:cNvSpPr txBox="1"/>
          <p:nvPr>
            <p:ph idx="3" type="title"/>
          </p:nvPr>
        </p:nvSpPr>
        <p:spPr>
          <a:xfrm>
            <a:off x="4571999" y="1371275"/>
            <a:ext cx="3858300" cy="24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24h 37m 23s</a:t>
            </a:r>
            <a:endParaRPr/>
          </a:p>
        </p:txBody>
      </p:sp>
      <p:sp>
        <p:nvSpPr>
          <p:cNvPr id="3349" name="Google Shape;3349;p47"/>
          <p:cNvSpPr txBox="1"/>
          <p:nvPr>
            <p:ph idx="4" type="subTitle"/>
          </p:nvPr>
        </p:nvSpPr>
        <p:spPr>
          <a:xfrm>
            <a:off x="2642550" y="3468706"/>
            <a:ext cx="38589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the distance between Earth</a:t>
            </a:r>
            <a:endParaRPr/>
          </a:p>
          <a:p>
            <a:pPr indent="0" lvl="0" marL="0" rtl="0" algn="ctr">
              <a:spcBef>
                <a:spcPts val="0"/>
              </a:spcBef>
              <a:spcAft>
                <a:spcPts val="0"/>
              </a:spcAft>
              <a:buNone/>
            </a:pPr>
            <a:r>
              <a:rPr lang="en"/>
              <a:t>and the Moon</a:t>
            </a:r>
            <a:endParaRPr/>
          </a:p>
        </p:txBody>
      </p:sp>
      <p:sp>
        <p:nvSpPr>
          <p:cNvPr id="3350" name="Google Shape;3350;p47"/>
          <p:cNvSpPr txBox="1"/>
          <p:nvPr>
            <p:ph idx="5" type="title"/>
          </p:nvPr>
        </p:nvSpPr>
        <p:spPr>
          <a:xfrm>
            <a:off x="2327100" y="3019100"/>
            <a:ext cx="4489800" cy="24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3357" name="Google Shape;3357;p48"/>
          <p:cNvSpPr/>
          <p:nvPr/>
        </p:nvSpPr>
        <p:spPr>
          <a:xfrm flipH="1" rot="5400000">
            <a:off x="706950" y="1500375"/>
            <a:ext cx="871500" cy="871500"/>
          </a:xfrm>
          <a:prstGeom prst="blockArc">
            <a:avLst>
              <a:gd fmla="val 10800000" name="adj1"/>
              <a:gd fmla="val 21475524" name="adj2"/>
              <a:gd fmla="val 16242"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flipH="1" rot="5400000">
            <a:off x="706950" y="2823475"/>
            <a:ext cx="871500" cy="871500"/>
          </a:xfrm>
          <a:prstGeom prst="blockArc">
            <a:avLst>
              <a:gd fmla="val 5422816" name="adj1"/>
              <a:gd fmla="val 21475524" name="adj2"/>
              <a:gd fmla="val 16242"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8"/>
          <p:cNvSpPr txBox="1"/>
          <p:nvPr>
            <p:ph idx="4294967295" type="subTitle"/>
          </p:nvPr>
        </p:nvSpPr>
        <p:spPr>
          <a:xfrm>
            <a:off x="1730999" y="1477913"/>
            <a:ext cx="16230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p:nvPr>
            <p:ph idx="4294967295" type="subTitle"/>
          </p:nvPr>
        </p:nvSpPr>
        <p:spPr>
          <a:xfrm>
            <a:off x="1731000" y="1826988"/>
            <a:ext cx="16230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Jupiter is the biggest planet</a:t>
            </a:r>
            <a:endParaRPr sz="1500"/>
          </a:p>
        </p:txBody>
      </p:sp>
      <p:sp>
        <p:nvSpPr>
          <p:cNvPr id="3362" name="Google Shape;3362;p48"/>
          <p:cNvSpPr txBox="1"/>
          <p:nvPr>
            <p:ph idx="4294967295" type="subTitle"/>
          </p:nvPr>
        </p:nvSpPr>
        <p:spPr>
          <a:xfrm>
            <a:off x="1730999" y="2801000"/>
            <a:ext cx="16230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p:nvPr>
            <p:ph idx="4294967295" type="subTitle"/>
          </p:nvPr>
        </p:nvSpPr>
        <p:spPr>
          <a:xfrm>
            <a:off x="1731000" y="3147702"/>
            <a:ext cx="16230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7" name="Google Shape;3417;p48"/>
            <p:cNvSpPr/>
            <p:nvPr/>
          </p:nvSpPr>
          <p:spPr>
            <a:xfrm flipH="1">
              <a:off x="4320933" y="1858925"/>
              <a:ext cx="219162" cy="3225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8"/>
            <p:cNvSpPr/>
            <p:nvPr/>
          </p:nvSpPr>
          <p:spPr>
            <a:xfrm flipH="1">
              <a:off x="7012653" y="1858925"/>
              <a:ext cx="219162" cy="3225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9" name="Google Shape;3419;p48"/>
          <p:cNvSpPr txBox="1"/>
          <p:nvPr/>
        </p:nvSpPr>
        <p:spPr>
          <a:xfrm>
            <a:off x="4736662" y="4175750"/>
            <a:ext cx="12162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8"/>
          <p:cNvSpPr/>
          <p:nvPr/>
        </p:nvSpPr>
        <p:spPr>
          <a:xfrm>
            <a:off x="6157312" y="4217000"/>
            <a:ext cx="137100" cy="137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sp>
        <p:nvSpPr>
          <p:cNvPr id="3427" name="Google Shape;3427;p49"/>
          <p:cNvSpPr txBox="1"/>
          <p:nvPr>
            <p:ph idx="1" type="subTitle"/>
          </p:nvPr>
        </p:nvSpPr>
        <p:spPr>
          <a:xfrm>
            <a:off x="1445013" y="3002219"/>
            <a:ext cx="2394600" cy="17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428" name="Google Shape;3428;p49"/>
          <p:cNvSpPr txBox="1"/>
          <p:nvPr>
            <p:ph idx="2" type="subTitle"/>
          </p:nvPr>
        </p:nvSpPr>
        <p:spPr>
          <a:xfrm>
            <a:off x="1445013" y="3219867"/>
            <a:ext cx="23946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in the System</a:t>
            </a:r>
            <a:endParaRPr/>
          </a:p>
        </p:txBody>
      </p:sp>
      <p:sp>
        <p:nvSpPr>
          <p:cNvPr id="3429" name="Google Shape;3429;p49"/>
          <p:cNvSpPr txBox="1"/>
          <p:nvPr>
            <p:ph idx="3" type="subTitle"/>
          </p:nvPr>
        </p:nvSpPr>
        <p:spPr>
          <a:xfrm>
            <a:off x="5303788" y="3002219"/>
            <a:ext cx="23946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430" name="Google Shape;3430;p49"/>
          <p:cNvSpPr txBox="1"/>
          <p:nvPr>
            <p:ph idx="4" type="subTitle"/>
          </p:nvPr>
        </p:nvSpPr>
        <p:spPr>
          <a:xfrm>
            <a:off x="5303188" y="3219867"/>
            <a:ext cx="23958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431" name="Google Shape;3431;p49"/>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rect b="b" l="l" r="r" t="t"/>
                <a:pathLst>
                  <a:path extrusionOk="0" h="2691" w="3662">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9"/>
              <p:cNvSpPr/>
              <p:nvPr/>
            </p:nvSpPr>
            <p:spPr>
              <a:xfrm>
                <a:off x="7440300" y="6235850"/>
                <a:ext cx="91575" cy="66625"/>
              </a:xfrm>
              <a:custGeom>
                <a:rect b="b" l="l" r="r" t="t"/>
                <a:pathLst>
                  <a:path extrusionOk="0" h="2665" w="3663">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9"/>
              <p:cNvSpPr/>
              <p:nvPr/>
            </p:nvSpPr>
            <p:spPr>
              <a:xfrm>
                <a:off x="7187650" y="6195525"/>
                <a:ext cx="401525" cy="809375"/>
              </a:xfrm>
              <a:custGeom>
                <a:rect b="b" l="l" r="r" t="t"/>
                <a:pathLst>
                  <a:path extrusionOk="0" h="32375" w="16061">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9"/>
              <p:cNvSpPr/>
              <p:nvPr/>
            </p:nvSpPr>
            <p:spPr>
              <a:xfrm>
                <a:off x="7719400" y="6930450"/>
                <a:ext cx="91550" cy="67300"/>
              </a:xfrm>
              <a:custGeom>
                <a:rect b="b" l="l" r="r" t="t"/>
                <a:pathLst>
                  <a:path extrusionOk="0" h="2692" w="3662">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9"/>
              <p:cNvSpPr/>
              <p:nvPr/>
            </p:nvSpPr>
            <p:spPr>
              <a:xfrm>
                <a:off x="7688375" y="6877750"/>
                <a:ext cx="89950" cy="66625"/>
              </a:xfrm>
              <a:custGeom>
                <a:rect b="b" l="l" r="r" t="t"/>
                <a:pathLst>
                  <a:path extrusionOk="0" h="2665" w="3598">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9"/>
              <p:cNvSpPr/>
              <p:nvPr/>
            </p:nvSpPr>
            <p:spPr>
              <a:xfrm>
                <a:off x="7631075" y="6180025"/>
                <a:ext cx="401550" cy="662025"/>
              </a:xfrm>
              <a:custGeom>
                <a:rect b="b" l="l" r="r" t="t"/>
                <a:pathLst>
                  <a:path extrusionOk="0" h="26481" w="16062">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9"/>
              <p:cNvSpPr/>
              <p:nvPr/>
            </p:nvSpPr>
            <p:spPr>
              <a:xfrm>
                <a:off x="7744200" y="6761400"/>
                <a:ext cx="221800" cy="223275"/>
              </a:xfrm>
              <a:custGeom>
                <a:rect b="b" l="l" r="r" t="t"/>
                <a:pathLst>
                  <a:path extrusionOk="0" h="8931" w="8872">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9"/>
              <p:cNvSpPr/>
              <p:nvPr/>
            </p:nvSpPr>
            <p:spPr>
              <a:xfrm>
                <a:off x="7627975" y="6375375"/>
                <a:ext cx="134850" cy="155075"/>
              </a:xfrm>
              <a:custGeom>
                <a:rect b="b" l="l" r="r" t="t"/>
                <a:pathLst>
                  <a:path extrusionOk="0" h="6203" w="5394">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9"/>
              <p:cNvSpPr/>
              <p:nvPr/>
            </p:nvSpPr>
            <p:spPr>
              <a:xfrm>
                <a:off x="7677600" y="6503100"/>
                <a:ext cx="175150" cy="99150"/>
              </a:xfrm>
              <a:custGeom>
                <a:rect b="b" l="l" r="r" t="t"/>
                <a:pathLst>
                  <a:path extrusionOk="0" h="3966" w="7006">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9"/>
              <p:cNvSpPr/>
              <p:nvPr/>
            </p:nvSpPr>
            <p:spPr>
              <a:xfrm>
                <a:off x="7666675" y="6618800"/>
                <a:ext cx="155075" cy="108500"/>
              </a:xfrm>
              <a:custGeom>
                <a:rect b="b" l="l" r="r" t="t"/>
                <a:pathLst>
                  <a:path extrusionOk="0" h="4340" w="6203">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9"/>
              <p:cNvSpPr/>
              <p:nvPr/>
            </p:nvSpPr>
            <p:spPr>
              <a:xfrm>
                <a:off x="7584575" y="6654475"/>
                <a:ext cx="117850" cy="176775"/>
              </a:xfrm>
              <a:custGeom>
                <a:rect b="b" l="l" r="r" t="t"/>
                <a:pathLst>
                  <a:path extrusionOk="0" h="7071" w="4714">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9"/>
              <p:cNvSpPr/>
              <p:nvPr/>
            </p:nvSpPr>
            <p:spPr>
              <a:xfrm>
                <a:off x="7457425" y="6643550"/>
                <a:ext cx="133375" cy="155075"/>
              </a:xfrm>
              <a:custGeom>
                <a:rect b="b" l="l" r="r" t="t"/>
                <a:pathLst>
                  <a:path extrusionOk="0" h="6203" w="5335">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9"/>
              <p:cNvSpPr/>
              <p:nvPr/>
            </p:nvSpPr>
            <p:spPr>
              <a:xfrm>
                <a:off x="7365875" y="6572800"/>
                <a:ext cx="175300" cy="98125"/>
              </a:xfrm>
              <a:custGeom>
                <a:rect b="b" l="l" r="r" t="t"/>
                <a:pathLst>
                  <a:path extrusionOk="0" h="3925" w="7012">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9"/>
              <p:cNvSpPr/>
              <p:nvPr/>
            </p:nvSpPr>
            <p:spPr>
              <a:xfrm>
                <a:off x="7396900" y="6447050"/>
                <a:ext cx="156675" cy="108825"/>
              </a:xfrm>
              <a:custGeom>
                <a:rect b="b" l="l" r="r" t="t"/>
                <a:pathLst>
                  <a:path extrusionOk="0" h="4353" w="6267">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9"/>
              <p:cNvSpPr/>
              <p:nvPr/>
            </p:nvSpPr>
            <p:spPr>
              <a:xfrm>
                <a:off x="7516350" y="6344375"/>
                <a:ext cx="117850" cy="175175"/>
              </a:xfrm>
              <a:custGeom>
                <a:rect b="b" l="l" r="r" t="t"/>
                <a:pathLst>
                  <a:path extrusionOk="0" h="7007" w="4714">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9"/>
              <p:cNvSpPr/>
              <p:nvPr/>
            </p:nvSpPr>
            <p:spPr>
              <a:xfrm>
                <a:off x="7613950" y="6531925"/>
                <a:ext cx="35750" cy="40325"/>
              </a:xfrm>
              <a:custGeom>
                <a:rect b="b" l="l" r="r" t="t"/>
                <a:pathLst>
                  <a:path extrusionOk="0" h="1613" w="143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9"/>
              <p:cNvSpPr/>
              <p:nvPr/>
            </p:nvSpPr>
            <p:spPr>
              <a:xfrm>
                <a:off x="7626375" y="6565400"/>
                <a:ext cx="46525" cy="26100"/>
              </a:xfrm>
              <a:custGeom>
                <a:rect b="b" l="l" r="r" t="t"/>
                <a:pathLst>
                  <a:path extrusionOk="0" h="1044" w="1861">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9"/>
              <p:cNvSpPr/>
              <p:nvPr/>
            </p:nvSpPr>
            <p:spPr>
              <a:xfrm>
                <a:off x="7624875" y="6595400"/>
                <a:ext cx="38725" cy="28200"/>
              </a:xfrm>
              <a:custGeom>
                <a:rect b="b" l="l" r="r" t="t"/>
                <a:pathLst>
                  <a:path extrusionOk="0" h="1128" w="1549">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9"/>
              <p:cNvSpPr/>
              <p:nvPr/>
            </p:nvSpPr>
            <p:spPr>
              <a:xfrm>
                <a:off x="7603175" y="6604850"/>
                <a:ext cx="31025" cy="44925"/>
              </a:xfrm>
              <a:custGeom>
                <a:rect b="b" l="l" r="r" t="t"/>
                <a:pathLst>
                  <a:path extrusionOk="0" h="1797" w="1241">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9"/>
              <p:cNvSpPr/>
              <p:nvPr/>
            </p:nvSpPr>
            <p:spPr>
              <a:xfrm>
                <a:off x="7570550" y="6601750"/>
                <a:ext cx="34125" cy="40350"/>
              </a:xfrm>
              <a:custGeom>
                <a:rect b="b" l="l" r="r" t="t"/>
                <a:pathLst>
                  <a:path extrusionOk="0" h="1614" w="1365">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9"/>
              <p:cNvSpPr/>
              <p:nvPr/>
            </p:nvSpPr>
            <p:spPr>
              <a:xfrm>
                <a:off x="7547350" y="6584000"/>
                <a:ext cx="44925" cy="24625"/>
              </a:xfrm>
              <a:custGeom>
                <a:rect b="b" l="l" r="r" t="t"/>
                <a:pathLst>
                  <a:path extrusionOk="0" h="985" w="1797">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9"/>
              <p:cNvSpPr/>
              <p:nvPr/>
            </p:nvSpPr>
            <p:spPr>
              <a:xfrm>
                <a:off x="7555050" y="6550875"/>
                <a:ext cx="40325" cy="28425"/>
              </a:xfrm>
              <a:custGeom>
                <a:rect b="b" l="l" r="r" t="t"/>
                <a:pathLst>
                  <a:path extrusionOk="0" h="1137" w="1613">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9"/>
              <p:cNvSpPr/>
              <p:nvPr/>
            </p:nvSpPr>
            <p:spPr>
              <a:xfrm>
                <a:off x="7586050" y="6524225"/>
                <a:ext cx="29550" cy="44925"/>
              </a:xfrm>
              <a:custGeom>
                <a:rect b="b" l="l" r="r" t="t"/>
                <a:pathLst>
                  <a:path extrusionOk="0" h="1797" w="1182">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rect b="b" l="l" r="r" t="t"/>
                <a:pathLst>
                  <a:path extrusionOk="0" h="2486" w="440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9"/>
              <p:cNvSpPr/>
              <p:nvPr/>
            </p:nvSpPr>
            <p:spPr>
              <a:xfrm>
                <a:off x="6796718" y="3329484"/>
                <a:ext cx="217882" cy="36339"/>
              </a:xfrm>
              <a:custGeom>
                <a:rect b="b" l="l" r="r" t="t"/>
                <a:pathLst>
                  <a:path extrusionOk="0" h="2201" w="13197">
                    <a:moveTo>
                      <a:pt x="0" y="1"/>
                    </a:moveTo>
                    <a:lnTo>
                      <a:pt x="0" y="2200"/>
                    </a:lnTo>
                    <a:lnTo>
                      <a:pt x="13197" y="2200"/>
                    </a:lnTo>
                    <a:lnTo>
                      <a:pt x="131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rect b="b" l="l" r="r" t="t"/>
                  <a:pathLst>
                    <a:path extrusionOk="0" h="15947" w="11548">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9"/>
                <p:cNvSpPr/>
                <p:nvPr/>
              </p:nvSpPr>
              <p:spPr>
                <a:xfrm>
                  <a:off x="6796718" y="3565511"/>
                  <a:ext cx="217882" cy="36339"/>
                </a:xfrm>
                <a:custGeom>
                  <a:rect b="b" l="l" r="r" t="t"/>
                  <a:pathLst>
                    <a:path extrusionOk="0" h="2201" w="13197">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9"/>
                <p:cNvSpPr/>
                <p:nvPr/>
              </p:nvSpPr>
              <p:spPr>
                <a:xfrm>
                  <a:off x="6828301" y="3374870"/>
                  <a:ext cx="27258" cy="181593"/>
                </a:xfrm>
                <a:custGeom>
                  <a:rect b="b" l="l" r="r" t="t"/>
                  <a:pathLst>
                    <a:path extrusionOk="0" h="10999" w="1651">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9"/>
                <p:cNvSpPr/>
                <p:nvPr/>
              </p:nvSpPr>
              <p:spPr>
                <a:xfrm>
                  <a:off x="6873687" y="3374870"/>
                  <a:ext cx="22899" cy="181593"/>
                </a:xfrm>
                <a:custGeom>
                  <a:rect b="b" l="l" r="r" t="t"/>
                  <a:pathLst>
                    <a:path extrusionOk="0" h="10999" w="1387">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9"/>
                <p:cNvSpPr/>
                <p:nvPr/>
              </p:nvSpPr>
              <p:spPr>
                <a:xfrm>
                  <a:off x="6914731" y="3374870"/>
                  <a:ext cx="22520" cy="181593"/>
                </a:xfrm>
                <a:custGeom>
                  <a:rect b="b" l="l" r="r" t="t"/>
                  <a:pathLst>
                    <a:path extrusionOk="0" h="10999" w="1364">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9"/>
                <p:cNvSpPr/>
                <p:nvPr/>
              </p:nvSpPr>
              <p:spPr>
                <a:xfrm>
                  <a:off x="6955395" y="3374870"/>
                  <a:ext cx="22899" cy="181593"/>
                </a:xfrm>
                <a:custGeom>
                  <a:rect b="b" l="l" r="r" t="t"/>
                  <a:pathLst>
                    <a:path extrusionOk="0" h="10999" w="1387">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3" name="Shape 3473"/>
        <p:cNvGrpSpPr/>
        <p:nvPr/>
      </p:nvGrpSpPr>
      <p:grpSpPr>
        <a:xfrm>
          <a:off x="0" y="0"/>
          <a:ext cx="0" cy="0"/>
          <a:chOff x="0" y="0"/>
          <a:chExt cx="0" cy="0"/>
        </a:xfrm>
      </p:grpSpPr>
      <p:sp>
        <p:nvSpPr>
          <p:cNvPr id="3474" name="Google Shape;3474;p50"/>
          <p:cNvSpPr txBox="1"/>
          <p:nvPr>
            <p:ph idx="1" type="subTitle"/>
          </p:nvPr>
        </p:nvSpPr>
        <p:spPr>
          <a:xfrm>
            <a:off x="810250" y="2737275"/>
            <a:ext cx="1788900" cy="17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475" name="Google Shape;3475;p50"/>
          <p:cNvSpPr txBox="1"/>
          <p:nvPr>
            <p:ph idx="2" type="subTitle"/>
          </p:nvPr>
        </p:nvSpPr>
        <p:spPr>
          <a:xfrm>
            <a:off x="810250" y="2957301"/>
            <a:ext cx="1788900" cy="8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a:t>
            </a:r>
            <a:r>
              <a:rPr lang="en"/>
              <a:t> </a:t>
            </a:r>
            <a:r>
              <a:rPr lang="en"/>
              <a:t>closest planet to the Sun of all</a:t>
            </a:r>
            <a:endParaRPr/>
          </a:p>
        </p:txBody>
      </p:sp>
      <p:sp>
        <p:nvSpPr>
          <p:cNvPr id="3476" name="Google Shape;3476;p50"/>
          <p:cNvSpPr txBox="1"/>
          <p:nvPr>
            <p:ph idx="3" type="subTitle"/>
          </p:nvPr>
        </p:nvSpPr>
        <p:spPr>
          <a:xfrm>
            <a:off x="2722139" y="2737275"/>
            <a:ext cx="17922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477" name="Google Shape;3477;p50"/>
          <p:cNvSpPr txBox="1"/>
          <p:nvPr>
            <p:ph idx="4" type="subTitle"/>
          </p:nvPr>
        </p:nvSpPr>
        <p:spPr>
          <a:xfrm>
            <a:off x="2722141" y="2957301"/>
            <a:ext cx="1789800" cy="84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sp>
        <p:nvSpPr>
          <p:cNvPr id="3478" name="Google Shape;3478;p50"/>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tittle</a:t>
            </a:r>
            <a:endParaRPr/>
          </a:p>
        </p:txBody>
      </p:sp>
      <p:sp>
        <p:nvSpPr>
          <p:cNvPr id="3479" name="Google Shape;3479;p50"/>
          <p:cNvSpPr txBox="1"/>
          <p:nvPr>
            <p:ph idx="5" type="subTitle"/>
          </p:nvPr>
        </p:nvSpPr>
        <p:spPr>
          <a:xfrm>
            <a:off x="4632077" y="2737286"/>
            <a:ext cx="17922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ars</a:t>
            </a:r>
            <a:endParaRPr/>
          </a:p>
        </p:txBody>
      </p:sp>
      <p:sp>
        <p:nvSpPr>
          <p:cNvPr id="3480" name="Google Shape;3480;p50"/>
          <p:cNvSpPr txBox="1"/>
          <p:nvPr>
            <p:ph idx="6" type="subTitle"/>
          </p:nvPr>
        </p:nvSpPr>
        <p:spPr>
          <a:xfrm>
            <a:off x="4634482" y="2957301"/>
            <a:ext cx="1789800" cy="84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a:t>
            </a:r>
            <a:endParaRPr/>
          </a:p>
          <a:p>
            <a:pPr indent="0" lvl="0" marL="0" rtl="0" algn="ctr">
              <a:spcBef>
                <a:spcPts val="0"/>
              </a:spcBef>
              <a:spcAft>
                <a:spcPts val="0"/>
              </a:spcAft>
              <a:buNone/>
            </a:pPr>
            <a:r>
              <a:rPr lang="en"/>
              <a:t>red, Mars is a very cold place</a:t>
            </a:r>
            <a:endParaRPr/>
          </a:p>
        </p:txBody>
      </p:sp>
      <p:sp>
        <p:nvSpPr>
          <p:cNvPr id="3481" name="Google Shape;3481;p50"/>
          <p:cNvSpPr txBox="1"/>
          <p:nvPr>
            <p:ph idx="7" type="subTitle"/>
          </p:nvPr>
        </p:nvSpPr>
        <p:spPr>
          <a:xfrm>
            <a:off x="6544416" y="2737286"/>
            <a:ext cx="17922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t>
            </a:r>
            <a:r>
              <a:rPr lang="en"/>
              <a:t>upiter</a:t>
            </a:r>
            <a:endParaRPr/>
          </a:p>
        </p:txBody>
      </p:sp>
      <p:sp>
        <p:nvSpPr>
          <p:cNvPr id="3482" name="Google Shape;3482;p50"/>
          <p:cNvSpPr txBox="1"/>
          <p:nvPr>
            <p:ph idx="8" type="subTitle"/>
          </p:nvPr>
        </p:nvSpPr>
        <p:spPr>
          <a:xfrm>
            <a:off x="6546823" y="2957301"/>
            <a:ext cx="1789800" cy="84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rect b="b" l="l" r="r" t="t"/>
              <a:pathLst>
                <a:path extrusionOk="0" h="14024" w="17596">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0"/>
            <p:cNvSpPr/>
            <p:nvPr/>
          </p:nvSpPr>
          <p:spPr>
            <a:xfrm>
              <a:off x="2634200" y="3184245"/>
              <a:ext cx="208818" cy="231322"/>
            </a:xfrm>
            <a:custGeom>
              <a:rect b="b" l="l" r="r" t="t"/>
              <a:pathLst>
                <a:path extrusionOk="0" h="14011" w="12648">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0"/>
            <p:cNvSpPr/>
            <p:nvPr/>
          </p:nvSpPr>
          <p:spPr>
            <a:xfrm>
              <a:off x="2806680" y="3166084"/>
              <a:ext cx="154352" cy="195016"/>
            </a:xfrm>
            <a:custGeom>
              <a:rect b="b" l="l" r="r" t="t"/>
              <a:pathLst>
                <a:path extrusionOk="0" h="11812" w="9349">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rect b="b" l="l" r="r" t="t"/>
                <a:pathLst>
                  <a:path extrusionOk="0" h="2464" w="330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0"/>
              <p:cNvSpPr/>
              <p:nvPr/>
            </p:nvSpPr>
            <p:spPr>
              <a:xfrm>
                <a:off x="4508159" y="3189737"/>
                <a:ext cx="63564" cy="63563"/>
              </a:xfrm>
              <a:custGeom>
                <a:rect b="b" l="l" r="r" t="t"/>
                <a:pathLst>
                  <a:path extrusionOk="0" h="3850" w="385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0"/>
              <p:cNvSpPr/>
              <p:nvPr/>
            </p:nvSpPr>
            <p:spPr>
              <a:xfrm>
                <a:off x="4535384" y="3203176"/>
                <a:ext cx="9097" cy="31963"/>
              </a:xfrm>
              <a:custGeom>
                <a:rect b="b" l="l" r="r" t="t"/>
                <a:pathLst>
                  <a:path extrusionOk="0" h="1936" w="551">
                    <a:moveTo>
                      <a:pt x="1" y="0"/>
                    </a:moveTo>
                    <a:lnTo>
                      <a:pt x="1" y="1936"/>
                    </a:lnTo>
                    <a:lnTo>
                      <a:pt x="551" y="1936"/>
                    </a:lnTo>
                    <a:lnTo>
                      <a:pt x="551" y="0"/>
                    </a:ln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rect b="b" l="l" r="r" t="t"/>
                  <a:pathLst>
                    <a:path extrusionOk="0" h="1101" w="7699">
                      <a:moveTo>
                        <a:pt x="1" y="1"/>
                      </a:moveTo>
                      <a:lnTo>
                        <a:pt x="1" y="1101"/>
                      </a:lnTo>
                      <a:lnTo>
                        <a:pt x="7699" y="1101"/>
                      </a:lnTo>
                      <a:lnTo>
                        <a:pt x="76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0"/>
                <p:cNvSpPr/>
                <p:nvPr/>
              </p:nvSpPr>
              <p:spPr>
                <a:xfrm>
                  <a:off x="4767556" y="3238712"/>
                  <a:ext cx="159074" cy="326815"/>
                </a:xfrm>
                <a:custGeom>
                  <a:rect b="b" l="l" r="r" t="t"/>
                  <a:pathLst>
                    <a:path extrusionOk="0" h="19795" w="9635">
                      <a:moveTo>
                        <a:pt x="1" y="0"/>
                      </a:moveTo>
                      <a:lnTo>
                        <a:pt x="1" y="19795"/>
                      </a:lnTo>
                      <a:lnTo>
                        <a:pt x="9634" y="19795"/>
                      </a:lnTo>
                      <a:lnTo>
                        <a:pt x="96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0"/>
                <p:cNvSpPr/>
                <p:nvPr/>
              </p:nvSpPr>
              <p:spPr>
                <a:xfrm>
                  <a:off x="4767556" y="3402111"/>
                  <a:ext cx="159074" cy="163416"/>
                </a:xfrm>
                <a:custGeom>
                  <a:rect b="b" l="l" r="r" t="t"/>
                  <a:pathLst>
                    <a:path extrusionOk="0" h="9898" w="9635">
                      <a:moveTo>
                        <a:pt x="1" y="1"/>
                      </a:moveTo>
                      <a:lnTo>
                        <a:pt x="1" y="9898"/>
                      </a:lnTo>
                      <a:lnTo>
                        <a:pt x="9634" y="9898"/>
                      </a:lnTo>
                      <a:lnTo>
                        <a:pt x="9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0"/>
                <p:cNvSpPr/>
                <p:nvPr/>
              </p:nvSpPr>
              <p:spPr>
                <a:xfrm>
                  <a:off x="4831103" y="3479097"/>
                  <a:ext cx="31980" cy="9097"/>
                </a:xfrm>
                <a:custGeom>
                  <a:rect b="b" l="l" r="r" t="t"/>
                  <a:pathLst>
                    <a:path extrusionOk="0" h="551" w="1937">
                      <a:moveTo>
                        <a:pt x="1" y="0"/>
                      </a:moveTo>
                      <a:lnTo>
                        <a:pt x="1" y="550"/>
                      </a:lnTo>
                      <a:lnTo>
                        <a:pt x="1936" y="550"/>
                      </a:lnTo>
                      <a:lnTo>
                        <a:pt x="19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rect b="b" l="l" r="r" t="t"/>
                <a:pathLst>
                  <a:path extrusionOk="0" h="27493" w="18696">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0"/>
              <p:cNvSpPr/>
              <p:nvPr/>
            </p:nvSpPr>
            <p:spPr>
              <a:xfrm>
                <a:off x="6828301" y="1527302"/>
                <a:ext cx="186299" cy="281446"/>
              </a:xfrm>
              <a:custGeom>
                <a:rect b="b" l="l" r="r" t="t"/>
                <a:pathLst>
                  <a:path extrusionOk="0" h="17047" w="11284">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rect b="b" l="l" r="r" t="t"/>
                <a:pathLst>
                  <a:path extrusionOk="0" h="1653" w="414">
                    <a:moveTo>
                      <a:pt x="0" y="0"/>
                    </a:moveTo>
                    <a:lnTo>
                      <a:pt x="0" y="1653"/>
                    </a:lnTo>
                    <a:lnTo>
                      <a:pt x="413" y="1653"/>
                    </a:lnTo>
                    <a:lnTo>
                      <a:pt x="413" y="0"/>
                    </a:lnTo>
                    <a:close/>
                  </a:path>
                </a:pathLst>
              </a:custGeom>
              <a:solidFill>
                <a:srgbClr val="C0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0"/>
              <p:cNvSpPr/>
              <p:nvPr/>
            </p:nvSpPr>
            <p:spPr>
              <a:xfrm>
                <a:off x="1773677" y="3176958"/>
                <a:ext cx="13556" cy="331216"/>
              </a:xfrm>
              <a:custGeom>
                <a:rect b="b" l="l" r="r" t="t"/>
                <a:pathLst>
                  <a:path extrusionOk="0" h="10115" w="414">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0"/>
              <p:cNvSpPr/>
              <p:nvPr/>
            </p:nvSpPr>
            <p:spPr>
              <a:xfrm>
                <a:off x="1739590" y="3285213"/>
                <a:ext cx="40604" cy="47087"/>
              </a:xfrm>
              <a:custGeom>
                <a:rect b="b" l="l" r="r" t="t"/>
                <a:pathLst>
                  <a:path extrusionOk="0" h="1438" w="1240">
                    <a:moveTo>
                      <a:pt x="0" y="0"/>
                    </a:moveTo>
                    <a:lnTo>
                      <a:pt x="1240" y="1438"/>
                    </a:lnTo>
                    <a:cubicBezTo>
                      <a:pt x="628" y="612"/>
                      <a:pt x="0" y="0"/>
                      <a:pt x="0"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0"/>
              <p:cNvSpPr/>
              <p:nvPr/>
            </p:nvSpPr>
            <p:spPr>
              <a:xfrm>
                <a:off x="1557200" y="3178399"/>
                <a:ext cx="195946" cy="115492"/>
              </a:xfrm>
              <a:custGeom>
                <a:rect b="b" l="l" r="r" t="t"/>
                <a:pathLst>
                  <a:path extrusionOk="0" h="3527" w="5984">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0"/>
              <p:cNvSpPr/>
              <p:nvPr/>
            </p:nvSpPr>
            <p:spPr>
              <a:xfrm>
                <a:off x="1557200" y="3183475"/>
                <a:ext cx="195946" cy="108255"/>
              </a:xfrm>
              <a:custGeom>
                <a:rect b="b" l="l" r="r" t="t"/>
                <a:pathLst>
                  <a:path extrusionOk="0" h="3306" w="5984">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0"/>
              <p:cNvSpPr/>
              <p:nvPr/>
            </p:nvSpPr>
            <p:spPr>
              <a:xfrm>
                <a:off x="1780161" y="3237569"/>
                <a:ext cx="40637" cy="47677"/>
              </a:xfrm>
              <a:custGeom>
                <a:rect b="b" l="l" r="r" t="t"/>
                <a:pathLst>
                  <a:path extrusionOk="0" h="1456" w="1241">
                    <a:moveTo>
                      <a:pt x="1240" y="1"/>
                    </a:moveTo>
                    <a:lnTo>
                      <a:pt x="1240" y="1"/>
                    </a:lnTo>
                    <a:cubicBezTo>
                      <a:pt x="1240" y="1"/>
                      <a:pt x="629" y="414"/>
                      <a:pt x="1" y="1455"/>
                    </a:cubicBezTo>
                    <a:lnTo>
                      <a:pt x="124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0"/>
              <p:cNvSpPr/>
              <p:nvPr/>
            </p:nvSpPr>
            <p:spPr>
              <a:xfrm>
                <a:off x="1814248" y="3135798"/>
                <a:ext cx="195946" cy="111497"/>
              </a:xfrm>
              <a:custGeom>
                <a:rect b="b" l="l" r="r" t="t"/>
                <a:pathLst>
                  <a:path extrusionOk="0" h="3405" w="5984">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0"/>
              <p:cNvSpPr/>
              <p:nvPr/>
            </p:nvSpPr>
            <p:spPr>
              <a:xfrm>
                <a:off x="1814248" y="3142871"/>
                <a:ext cx="195946" cy="101771"/>
              </a:xfrm>
              <a:custGeom>
                <a:rect b="b" l="l" r="r" t="t"/>
                <a:pathLst>
                  <a:path extrusionOk="0" h="3108" w="5984">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0"/>
              <p:cNvSpPr/>
              <p:nvPr/>
            </p:nvSpPr>
            <p:spPr>
              <a:xfrm>
                <a:off x="1780161" y="3122864"/>
                <a:ext cx="27080" cy="67651"/>
              </a:xfrm>
              <a:custGeom>
                <a:rect b="b" l="l" r="r" t="t"/>
                <a:pathLst>
                  <a:path extrusionOk="0" h="2066" w="827">
                    <a:moveTo>
                      <a:pt x="827" y="0"/>
                    </a:moveTo>
                    <a:cubicBezTo>
                      <a:pt x="827" y="0"/>
                      <a:pt x="215" y="827"/>
                      <a:pt x="1" y="2066"/>
                    </a:cubicBezTo>
                    <a:lnTo>
                      <a:pt x="827"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0"/>
              <p:cNvSpPr/>
              <p:nvPr/>
            </p:nvSpPr>
            <p:spPr>
              <a:xfrm>
                <a:off x="1793684" y="2980488"/>
                <a:ext cx="162382" cy="155932"/>
              </a:xfrm>
              <a:custGeom>
                <a:rect b="b" l="l" r="r" t="t"/>
                <a:pathLst>
                  <a:path extrusionOk="0" h="4762" w="4959">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0"/>
              <p:cNvSpPr/>
              <p:nvPr/>
            </p:nvSpPr>
            <p:spPr>
              <a:xfrm>
                <a:off x="1793684" y="2980521"/>
                <a:ext cx="162382" cy="155899"/>
              </a:xfrm>
              <a:custGeom>
                <a:rect b="b" l="l" r="r" t="t"/>
                <a:pathLst>
                  <a:path extrusionOk="0" h="4761" w="4959">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0"/>
              <p:cNvSpPr/>
              <p:nvPr/>
            </p:nvSpPr>
            <p:spPr>
              <a:xfrm>
                <a:off x="1766637" y="3115823"/>
                <a:ext cx="13556" cy="67684"/>
              </a:xfrm>
              <a:custGeom>
                <a:rect b="b" l="l" r="r" t="t"/>
                <a:pathLst>
                  <a:path extrusionOk="0" h="2067" w="414">
                    <a:moveTo>
                      <a:pt x="0" y="0"/>
                    </a:moveTo>
                    <a:lnTo>
                      <a:pt x="414" y="2066"/>
                    </a:lnTo>
                    <a:cubicBezTo>
                      <a:pt x="414" y="1042"/>
                      <a:pt x="1" y="1"/>
                      <a:pt x="0"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0"/>
              <p:cNvSpPr/>
              <p:nvPr/>
            </p:nvSpPr>
            <p:spPr>
              <a:xfrm>
                <a:off x="1638375" y="2946990"/>
                <a:ext cx="135335" cy="182390"/>
              </a:xfrm>
              <a:custGeom>
                <a:rect b="b" l="l" r="r" t="t"/>
                <a:pathLst>
                  <a:path extrusionOk="0" h="5570" w="4133">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0"/>
              <p:cNvSpPr/>
              <p:nvPr/>
            </p:nvSpPr>
            <p:spPr>
              <a:xfrm>
                <a:off x="1644891" y="2946990"/>
                <a:ext cx="128819" cy="182390"/>
              </a:xfrm>
              <a:custGeom>
                <a:rect b="b" l="l" r="r" t="t"/>
                <a:pathLst>
                  <a:path extrusionOk="0" h="5570" w="3934">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51"/>
          <p:cNvSpPr txBox="1"/>
          <p:nvPr>
            <p:ph type="title"/>
          </p:nvPr>
        </p:nvSpPr>
        <p:spPr>
          <a:xfrm>
            <a:off x="1033100" y="1803419"/>
            <a:ext cx="3310200" cy="46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Analysis</a:t>
            </a:r>
            <a:endParaRPr/>
          </a:p>
        </p:txBody>
      </p:sp>
      <p:sp>
        <p:nvSpPr>
          <p:cNvPr id="3526" name="Google Shape;3526;p51"/>
          <p:cNvSpPr txBox="1"/>
          <p:nvPr>
            <p:ph idx="1" type="subTitle"/>
          </p:nvPr>
        </p:nvSpPr>
        <p:spPr>
          <a:xfrm>
            <a:off x="1207550" y="2281594"/>
            <a:ext cx="3135900" cy="107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rect b="b" l="l" r="r" t="t"/>
            <a:pathLst>
              <a:path extrusionOk="0" h="47638" w="47098">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34"/>
          <p:cNvSpPr/>
          <p:nvPr/>
        </p:nvSpPr>
        <p:spPr>
          <a:xfrm flipH="1" rot="10800000">
            <a:off x="6741700" y="4234550"/>
            <a:ext cx="2402299" cy="880409"/>
          </a:xfrm>
          <a:custGeom>
            <a:rect b="b" l="l" r="r" t="t"/>
            <a:pathLst>
              <a:path extrusionOk="0" h="8079" w="22045">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4"/>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3106" name="Google Shape;3106;p34"/>
          <p:cNvSpPr txBox="1"/>
          <p:nvPr>
            <p:ph idx="1" type="body"/>
          </p:nvPr>
        </p:nvSpPr>
        <p:spPr>
          <a:xfrm>
            <a:off x="720000" y="887175"/>
            <a:ext cx="7704000" cy="36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11150" lvl="0" marL="457200" rtl="0" algn="l">
              <a:spcBef>
                <a:spcPts val="1000"/>
              </a:spcBef>
              <a:spcAft>
                <a:spcPts val="0"/>
              </a:spcAft>
              <a:buSzPts val="1300"/>
              <a:buAutoNum type="arabicPeriod"/>
            </a:pPr>
            <a:r>
              <a:rPr lang="en"/>
              <a:t>A slide structure based on a thesis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11150" lvl="0" marL="457200" rtl="0" algn="l">
              <a:spcBef>
                <a:spcPts val="0"/>
              </a:spcBef>
              <a:spcAft>
                <a:spcPts val="0"/>
              </a:spcAft>
              <a:buSzPts val="1300"/>
              <a:buAutoNum type="arabicPeriod"/>
            </a:pPr>
            <a:r>
              <a:rPr lang="en"/>
              <a:t>An assortment of illustrations and pictures that are suitable for use in the presentation can be found in the two </a:t>
            </a:r>
            <a:r>
              <a:rPr b="1" lang="en">
                <a:uFill>
                  <a:noFill/>
                </a:uFill>
                <a:hlinkClick action="ppaction://hlinksldjump" r:id="rId6"/>
              </a:rPr>
              <a:t>alternative resources</a:t>
            </a:r>
            <a:r>
              <a:rPr lang="en"/>
              <a:t> slides.</a:t>
            </a:r>
            <a:endParaRPr/>
          </a:p>
          <a:p>
            <a:pPr indent="-311150" lvl="0" marL="457200" rtl="0" algn="l">
              <a:spcBef>
                <a:spcPts val="0"/>
              </a:spcBef>
              <a:spcAft>
                <a:spcPts val="0"/>
              </a:spcAft>
              <a:buSzPts val="1300"/>
              <a:buAutoNum type="arabicPeriod"/>
            </a:pPr>
            <a:r>
              <a:rPr lang="en"/>
              <a:t>A </a:t>
            </a:r>
            <a:r>
              <a:rPr b="1" lang="en">
                <a:uFill>
                  <a:noFill/>
                </a:uFill>
                <a:hlinkClick action="ppaction://hlinksldjump" r:id="rId7"/>
              </a:rPr>
              <a:t>thanks slide</a:t>
            </a:r>
            <a:r>
              <a:rPr lang="en"/>
              <a:t>, which you must keep so that proper credits for our design are given.</a:t>
            </a:r>
            <a:endParaRPr/>
          </a:p>
          <a:p>
            <a:pPr indent="-311150" lvl="0" marL="457200" rtl="0" algn="l">
              <a:spcBef>
                <a:spcPts val="0"/>
              </a:spcBef>
              <a:spcAft>
                <a:spcPts val="0"/>
              </a:spcAft>
              <a:buSzPts val="1300"/>
              <a:buAutoNum type="arabicPeriod"/>
            </a:pPr>
            <a:r>
              <a:rPr lang="en"/>
              <a:t>A </a:t>
            </a:r>
            <a:r>
              <a:rPr b="1" lang="en">
                <a:uFill>
                  <a:noFill/>
                </a:uFill>
                <a:hlinkClick action="ppaction://hlinksldjump" r:id="rId8"/>
              </a:rPr>
              <a:t>resources slide</a:t>
            </a:r>
            <a:r>
              <a:rPr lang="en"/>
              <a:t>, where you’ll find links to all the elements used in the template.</a:t>
            </a:r>
            <a:endParaRPr/>
          </a:p>
          <a:p>
            <a:pPr indent="-311150" lvl="0" marL="457200" rtl="0" algn="l">
              <a:spcBef>
                <a:spcPts val="0"/>
              </a:spcBef>
              <a:spcAft>
                <a:spcPts val="0"/>
              </a:spcAft>
              <a:buSzPts val="1300"/>
              <a:buAutoNum type="arabicPeriod"/>
            </a:pPr>
            <a:r>
              <a:rPr b="1" lang="en">
                <a:uFill>
                  <a:noFill/>
                </a:uFill>
                <a:hlinkClick action="ppaction://hlinksldjump" r:id="rId9"/>
              </a:rPr>
              <a:t>Instructions for use</a:t>
            </a:r>
            <a:r>
              <a:rPr lang="en"/>
              <a:t>.</a:t>
            </a:r>
            <a:endParaRPr/>
          </a:p>
          <a:p>
            <a:pPr indent="-311150" lvl="0" marL="457200" rtl="0" algn="l">
              <a:spcBef>
                <a:spcPts val="0"/>
              </a:spcBef>
              <a:spcAft>
                <a:spcPts val="0"/>
              </a:spcAft>
              <a:buSzPts val="1300"/>
              <a:buFont typeface="Manjari"/>
              <a:buAutoNum type="arabicPeriod"/>
            </a:pPr>
            <a:r>
              <a:rPr lang="en"/>
              <a:t>Final slides with: </a:t>
            </a:r>
            <a:endParaRPr/>
          </a:p>
          <a:p>
            <a:pPr indent="-311150" lvl="0" marL="914400" rtl="0" algn="l">
              <a:spcBef>
                <a:spcPts val="0"/>
              </a:spcBef>
              <a:spcAft>
                <a:spcPts val="0"/>
              </a:spcAft>
              <a:buSzPts val="1300"/>
              <a:buAutoNum type="arabicPeriod"/>
            </a:pPr>
            <a:r>
              <a:rPr lang="en"/>
              <a:t>The</a:t>
            </a:r>
            <a:r>
              <a:rPr lang="en">
                <a:uFill>
                  <a:noFill/>
                </a:uFill>
                <a:hlinkClick action="ppaction://hlinksldjump" r:id="rId10"/>
              </a:rPr>
              <a:t> </a:t>
            </a:r>
            <a:r>
              <a:rPr b="1" lang="en">
                <a:uFill>
                  <a:noFill/>
                </a:uFill>
                <a:hlinkClick action="ppaction://hlinksldjump" r:id="rId11"/>
              </a:rPr>
              <a:t>fonts and colors</a:t>
            </a:r>
            <a:r>
              <a:rPr b="1" lang="en"/>
              <a:t> </a:t>
            </a:r>
            <a:r>
              <a:rPr lang="en"/>
              <a:t>used in the template.</a:t>
            </a:r>
            <a:endParaRPr/>
          </a:p>
          <a:p>
            <a:pPr indent="-311150" lvl="0" marL="914400" rtl="0" algn="l">
              <a:spcBef>
                <a:spcPts val="0"/>
              </a:spcBef>
              <a:spcAft>
                <a:spcPts val="0"/>
              </a:spcAft>
              <a:buSzPts val="1300"/>
              <a:buAutoNum type="arabicPeriod"/>
            </a:pPr>
            <a:r>
              <a:rPr lang="en"/>
              <a:t>A selection of </a:t>
            </a:r>
            <a:r>
              <a:rPr b="1" lang="en">
                <a:uFill>
                  <a:noFill/>
                </a:uFill>
                <a:hlinkClick action="ppaction://hlinksldjump" r:id="rId12"/>
              </a:rPr>
              <a:t>illustrations</a:t>
            </a:r>
            <a:r>
              <a:rPr lang="en"/>
              <a:t>. You can also customize and animate them as you wish with the online editor. Visit </a:t>
            </a:r>
            <a:r>
              <a:rPr b="1" lang="en">
                <a:uFill>
                  <a:noFill/>
                </a:uFill>
                <a:hlinkClick r:id="rId13"/>
              </a:rPr>
              <a:t>Stories by Freepik</a:t>
            </a:r>
            <a:r>
              <a:rPr lang="en"/>
              <a:t> to find more. </a:t>
            </a:r>
            <a:endParaRPr/>
          </a:p>
          <a:p>
            <a:pPr indent="-311150" lvl="0" marL="914400" rtl="0" algn="l">
              <a:spcBef>
                <a:spcPts val="0"/>
              </a:spcBef>
              <a:spcAft>
                <a:spcPts val="0"/>
              </a:spcAft>
              <a:buSzPts val="1300"/>
              <a:buAutoNum type="arabicPeriod"/>
            </a:pPr>
            <a:r>
              <a:rPr lang="en"/>
              <a:t>More</a:t>
            </a:r>
            <a:r>
              <a:rPr lang="en">
                <a:uFill>
                  <a:noFill/>
                </a:uFill>
                <a:hlinkClick action="ppaction://hlinksldjump" r:id="rId14"/>
              </a:rPr>
              <a:t> </a:t>
            </a:r>
            <a:r>
              <a:rPr b="1" lang="en">
                <a:uFill>
                  <a:noFill/>
                </a:uFill>
                <a:hlinkClick action="ppaction://hlinksldjump" r:id="rId15"/>
              </a:rPr>
              <a:t>infographic resources</a:t>
            </a:r>
            <a:r>
              <a:rPr lang="en"/>
              <a:t>, whose size and color can be edited. </a:t>
            </a:r>
            <a:endParaRPr/>
          </a:p>
          <a:p>
            <a:pPr indent="-311150" lvl="0" marL="914400" rtl="0" algn="l">
              <a:spcBef>
                <a:spcPts val="0"/>
              </a:spcBef>
              <a:spcAft>
                <a:spcPts val="0"/>
              </a:spcAft>
              <a:buSzPts val="1300"/>
              <a:buAutoNum type="arabicPeriod"/>
            </a:pPr>
            <a:r>
              <a:rPr lang="en"/>
              <a:t>Sets of </a:t>
            </a:r>
            <a:r>
              <a:rPr b="1" lang="en">
                <a:uFill>
                  <a:noFill/>
                </a:uFill>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000"/>
              </a:spcBef>
              <a:spcAft>
                <a:spcPts val="100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1" name="Shape 3531"/>
        <p:cNvGrpSpPr/>
        <p:nvPr/>
      </p:nvGrpSpPr>
      <p:grpSpPr>
        <a:xfrm>
          <a:off x="0" y="0"/>
          <a:ext cx="0" cy="0"/>
          <a:chOff x="0" y="0"/>
          <a:chExt cx="0" cy="0"/>
        </a:xfrm>
      </p:grpSpPr>
      <p:sp>
        <p:nvSpPr>
          <p:cNvPr id="3532" name="Google Shape;3532;p52"/>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a:t>
            </a:r>
            <a:r>
              <a:rPr lang="en"/>
              <a:t>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2"/>
          <p:cNvSpPr/>
          <p:nvPr/>
        </p:nvSpPr>
        <p:spPr>
          <a:xfrm>
            <a:off x="5700856" y="3070163"/>
            <a:ext cx="137100" cy="137100"/>
          </a:xfrm>
          <a:prstGeom prst="ellipse">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4" name="Shape 3544"/>
        <p:cNvGrpSpPr/>
        <p:nvPr/>
      </p:nvGrpSpPr>
      <p:grpSpPr>
        <a:xfrm>
          <a:off x="0" y="0"/>
          <a:ext cx="0" cy="0"/>
          <a:chOff x="0" y="0"/>
          <a:chExt cx="0" cy="0"/>
        </a:xfrm>
      </p:grpSpPr>
      <p:sp>
        <p:nvSpPr>
          <p:cNvPr id="3545" name="Google Shape;3545;p53"/>
          <p:cNvSpPr txBox="1"/>
          <p:nvPr>
            <p:ph idx="1" type="subTitle"/>
          </p:nvPr>
        </p:nvSpPr>
        <p:spPr>
          <a:xfrm>
            <a:off x="1672838" y="1459822"/>
            <a:ext cx="2437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 1</a:t>
            </a:r>
            <a:endParaRPr/>
          </a:p>
        </p:txBody>
      </p:sp>
      <p:sp>
        <p:nvSpPr>
          <p:cNvPr id="3546" name="Google Shape;3546;p53"/>
          <p:cNvSpPr txBox="1"/>
          <p:nvPr>
            <p:ph idx="2" type="subTitle"/>
          </p:nvPr>
        </p:nvSpPr>
        <p:spPr>
          <a:xfrm>
            <a:off x="1679574" y="1811275"/>
            <a:ext cx="26331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3547" name="Google Shape;3547;p53"/>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b="0" sz="2500">
              <a:latin typeface="Montserrat Black"/>
              <a:ea typeface="Montserrat Black"/>
              <a:cs typeface="Montserrat Black"/>
              <a:sym typeface="Montserrat Black"/>
            </a:endParaRPr>
          </a:p>
        </p:txBody>
      </p:sp>
      <p:sp>
        <p:nvSpPr>
          <p:cNvPr id="3548" name="Google Shape;3548;p53"/>
          <p:cNvSpPr txBox="1"/>
          <p:nvPr>
            <p:ph idx="3" type="subTitle"/>
          </p:nvPr>
        </p:nvSpPr>
        <p:spPr>
          <a:xfrm>
            <a:off x="1672838" y="2777222"/>
            <a:ext cx="2437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 2</a:t>
            </a:r>
            <a:endParaRPr/>
          </a:p>
        </p:txBody>
      </p:sp>
      <p:sp>
        <p:nvSpPr>
          <p:cNvPr id="3549" name="Google Shape;3549;p53"/>
          <p:cNvSpPr txBox="1"/>
          <p:nvPr>
            <p:ph idx="4" type="subTitle"/>
          </p:nvPr>
        </p:nvSpPr>
        <p:spPr>
          <a:xfrm>
            <a:off x="1679500" y="3128675"/>
            <a:ext cx="26331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a:t>
            </a:r>
            <a:endParaRPr/>
          </a:p>
        </p:txBody>
      </p:sp>
      <p:sp>
        <p:nvSpPr>
          <p:cNvPr id="3550" name="Google Shape;3550;p53"/>
          <p:cNvSpPr txBox="1"/>
          <p:nvPr>
            <p:ph idx="5" type="subTitle"/>
          </p:nvPr>
        </p:nvSpPr>
        <p:spPr>
          <a:xfrm>
            <a:off x="5644438" y="1459822"/>
            <a:ext cx="23946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 3</a:t>
            </a:r>
            <a:endParaRPr/>
          </a:p>
        </p:txBody>
      </p:sp>
      <p:sp>
        <p:nvSpPr>
          <p:cNvPr id="3551" name="Google Shape;3551;p53"/>
          <p:cNvSpPr txBox="1"/>
          <p:nvPr>
            <p:ph idx="6" type="subTitle"/>
          </p:nvPr>
        </p:nvSpPr>
        <p:spPr>
          <a:xfrm>
            <a:off x="5644438" y="1811272"/>
            <a:ext cx="26334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in the Solar System</a:t>
            </a:r>
            <a:endParaRPr/>
          </a:p>
          <a:p>
            <a:pPr indent="0" lvl="0" marL="0" rtl="0" algn="l">
              <a:spcBef>
                <a:spcPts val="0"/>
              </a:spcBef>
              <a:spcAft>
                <a:spcPts val="0"/>
              </a:spcAft>
              <a:buNone/>
            </a:pPr>
            <a:r>
              <a:t/>
            </a:r>
            <a:endParaRPr/>
          </a:p>
        </p:txBody>
      </p:sp>
      <p:sp>
        <p:nvSpPr>
          <p:cNvPr id="3552" name="Google Shape;3552;p53"/>
          <p:cNvSpPr txBox="1"/>
          <p:nvPr>
            <p:ph idx="7" type="subTitle"/>
          </p:nvPr>
        </p:nvSpPr>
        <p:spPr>
          <a:xfrm>
            <a:off x="5644438" y="2777222"/>
            <a:ext cx="23946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 4</a:t>
            </a:r>
            <a:endParaRPr/>
          </a:p>
        </p:txBody>
      </p:sp>
      <p:sp>
        <p:nvSpPr>
          <p:cNvPr id="3553" name="Google Shape;3553;p53"/>
          <p:cNvSpPr txBox="1"/>
          <p:nvPr>
            <p:ph idx="8" type="subTitle"/>
          </p:nvPr>
        </p:nvSpPr>
        <p:spPr>
          <a:xfrm>
            <a:off x="5644438" y="3128672"/>
            <a:ext cx="26334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rect b="b" l="l" r="r" t="t"/>
                <a:pathLst>
                  <a:path extrusionOk="0" h="15801" w="4295">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3"/>
              <p:cNvSpPr/>
              <p:nvPr/>
            </p:nvSpPr>
            <p:spPr>
              <a:xfrm>
                <a:off x="-1758075" y="2718463"/>
                <a:ext cx="108700" cy="395025"/>
              </a:xfrm>
              <a:custGeom>
                <a:rect b="b" l="l" r="r" t="t"/>
                <a:pathLst>
                  <a:path extrusionOk="0" h="15801" w="4348">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3"/>
              <p:cNvSpPr/>
              <p:nvPr/>
            </p:nvSpPr>
            <p:spPr>
              <a:xfrm>
                <a:off x="-1950800" y="3300688"/>
                <a:ext cx="218850" cy="231275"/>
              </a:xfrm>
              <a:custGeom>
                <a:rect b="b" l="l" r="r" t="t"/>
                <a:pathLst>
                  <a:path extrusionOk="0" h="9251" w="8754">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3"/>
              <p:cNvSpPr/>
              <p:nvPr/>
            </p:nvSpPr>
            <p:spPr>
              <a:xfrm>
                <a:off x="-2107725" y="2991013"/>
                <a:ext cx="532675" cy="396475"/>
              </a:xfrm>
              <a:custGeom>
                <a:rect b="b" l="l" r="r" t="t"/>
                <a:pathLst>
                  <a:path extrusionOk="0" h="15859" w="21307">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3"/>
              <p:cNvSpPr/>
              <p:nvPr/>
            </p:nvSpPr>
            <p:spPr>
              <a:xfrm>
                <a:off x="-2146250" y="2971738"/>
                <a:ext cx="609750" cy="119725"/>
              </a:xfrm>
              <a:custGeom>
                <a:rect b="b" l="l" r="r" t="t"/>
                <a:pathLst>
                  <a:path extrusionOk="0" h="4789" w="2439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3"/>
              <p:cNvSpPr/>
              <p:nvPr/>
            </p:nvSpPr>
            <p:spPr>
              <a:xfrm>
                <a:off x="-1975575" y="3178213"/>
                <a:ext cx="269825" cy="23375"/>
              </a:xfrm>
              <a:custGeom>
                <a:rect b="b" l="l" r="r" t="t"/>
                <a:pathLst>
                  <a:path extrusionOk="0" h="935" w="10793">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3"/>
              <p:cNvSpPr/>
              <p:nvPr/>
            </p:nvSpPr>
            <p:spPr>
              <a:xfrm>
                <a:off x="-1975575" y="3226338"/>
                <a:ext cx="269825" cy="23500"/>
              </a:xfrm>
              <a:custGeom>
                <a:rect b="b" l="l" r="r" t="t"/>
                <a:pathLst>
                  <a:path extrusionOk="0" h="940" w="10793">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3"/>
              <p:cNvSpPr/>
              <p:nvPr/>
            </p:nvSpPr>
            <p:spPr>
              <a:xfrm>
                <a:off x="-1975575" y="3273138"/>
                <a:ext cx="269825" cy="23500"/>
              </a:xfrm>
              <a:custGeom>
                <a:rect b="b" l="l" r="r" t="t"/>
                <a:pathLst>
                  <a:path extrusionOk="0" h="940" w="10793">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rect b="b" l="l" r="r" t="t"/>
                <a:pathLst>
                  <a:path extrusionOk="0" h="3305" w="9361">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3"/>
              <p:cNvSpPr/>
              <p:nvPr/>
            </p:nvSpPr>
            <p:spPr>
              <a:xfrm>
                <a:off x="2991125" y="2130850"/>
                <a:ext cx="234025" cy="81200"/>
              </a:xfrm>
              <a:custGeom>
                <a:rect b="b" l="l" r="r" t="t"/>
                <a:pathLst>
                  <a:path extrusionOk="0" h="3248" w="9361">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3"/>
              <p:cNvSpPr/>
              <p:nvPr/>
            </p:nvSpPr>
            <p:spPr>
              <a:xfrm>
                <a:off x="2890700" y="1439850"/>
                <a:ext cx="435000" cy="722650"/>
              </a:xfrm>
              <a:custGeom>
                <a:rect b="b" l="l" r="r" t="t"/>
                <a:pathLst>
                  <a:path extrusionOk="0" h="28906" w="1740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3"/>
              <p:cNvSpPr/>
              <p:nvPr/>
            </p:nvSpPr>
            <p:spPr>
              <a:xfrm>
                <a:off x="2933300" y="1475650"/>
                <a:ext cx="348350" cy="116650"/>
              </a:xfrm>
              <a:custGeom>
                <a:rect b="b" l="l" r="r" t="t"/>
                <a:pathLst>
                  <a:path extrusionOk="0" h="4666" w="13934">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3"/>
              <p:cNvSpPr/>
              <p:nvPr/>
            </p:nvSpPr>
            <p:spPr>
              <a:xfrm>
                <a:off x="2933300" y="1742675"/>
                <a:ext cx="348350" cy="119725"/>
              </a:xfrm>
              <a:custGeom>
                <a:rect b="b" l="l" r="r" t="t"/>
                <a:pathLst>
                  <a:path extrusionOk="0" h="4789" w="13934">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3"/>
              <p:cNvSpPr/>
              <p:nvPr/>
            </p:nvSpPr>
            <p:spPr>
              <a:xfrm>
                <a:off x="2933300" y="2007900"/>
                <a:ext cx="348350" cy="118800"/>
              </a:xfrm>
              <a:custGeom>
                <a:rect b="b" l="l" r="r" t="t"/>
                <a:pathLst>
                  <a:path extrusionOk="0" h="4752" w="13934">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3"/>
              <p:cNvSpPr/>
              <p:nvPr/>
            </p:nvSpPr>
            <p:spPr>
              <a:xfrm>
                <a:off x="2933300" y="1878900"/>
                <a:ext cx="348350" cy="121150"/>
              </a:xfrm>
              <a:custGeom>
                <a:rect b="b" l="l" r="r" t="t"/>
                <a:pathLst>
                  <a:path extrusionOk="0" h="4846" w="13934">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3"/>
              <p:cNvSpPr/>
              <p:nvPr/>
            </p:nvSpPr>
            <p:spPr>
              <a:xfrm>
                <a:off x="2933300" y="1605425"/>
                <a:ext cx="348350" cy="123775"/>
              </a:xfrm>
              <a:custGeom>
                <a:rect b="b" l="l" r="r" t="t"/>
                <a:pathLst>
                  <a:path extrusionOk="0" h="4951" w="13934">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3"/>
              <p:cNvSpPr/>
              <p:nvPr/>
            </p:nvSpPr>
            <p:spPr>
              <a:xfrm>
                <a:off x="2909975" y="1585775"/>
                <a:ext cx="395025" cy="26100"/>
              </a:xfrm>
              <a:custGeom>
                <a:rect b="b" l="l" r="r" t="t"/>
                <a:pathLst>
                  <a:path extrusionOk="0" h="1044" w="15801">
                    <a:moveTo>
                      <a:pt x="0" y="0"/>
                    </a:moveTo>
                    <a:lnTo>
                      <a:pt x="0" y="1044"/>
                    </a:lnTo>
                    <a:lnTo>
                      <a:pt x="15800" y="1044"/>
                    </a:lnTo>
                    <a:lnTo>
                      <a:pt x="158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3"/>
              <p:cNvSpPr/>
              <p:nvPr/>
            </p:nvSpPr>
            <p:spPr>
              <a:xfrm>
                <a:off x="2909975" y="1720650"/>
                <a:ext cx="395025" cy="26125"/>
              </a:xfrm>
              <a:custGeom>
                <a:rect b="b" l="l" r="r" t="t"/>
                <a:pathLst>
                  <a:path extrusionOk="0" h="1045" w="15801">
                    <a:moveTo>
                      <a:pt x="0" y="1"/>
                    </a:moveTo>
                    <a:lnTo>
                      <a:pt x="0" y="1045"/>
                    </a:lnTo>
                    <a:lnTo>
                      <a:pt x="15800" y="1045"/>
                    </a:lnTo>
                    <a:lnTo>
                      <a:pt x="158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3"/>
              <p:cNvSpPr/>
              <p:nvPr/>
            </p:nvSpPr>
            <p:spPr>
              <a:xfrm>
                <a:off x="2909975" y="1855550"/>
                <a:ext cx="395025" cy="27575"/>
              </a:xfrm>
              <a:custGeom>
                <a:rect b="b" l="l" r="r" t="t"/>
                <a:pathLst>
                  <a:path extrusionOk="0" h="1103" w="15801">
                    <a:moveTo>
                      <a:pt x="0" y="1"/>
                    </a:moveTo>
                    <a:lnTo>
                      <a:pt x="0" y="1102"/>
                    </a:lnTo>
                    <a:lnTo>
                      <a:pt x="15800" y="1102"/>
                    </a:lnTo>
                    <a:lnTo>
                      <a:pt x="158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3"/>
              <p:cNvSpPr/>
              <p:nvPr/>
            </p:nvSpPr>
            <p:spPr>
              <a:xfrm>
                <a:off x="2909975" y="1990450"/>
                <a:ext cx="395025" cy="27550"/>
              </a:xfrm>
              <a:custGeom>
                <a:rect b="b" l="l" r="r" t="t"/>
                <a:pathLst>
                  <a:path extrusionOk="0" h="1102" w="15801">
                    <a:moveTo>
                      <a:pt x="0" y="1"/>
                    </a:moveTo>
                    <a:lnTo>
                      <a:pt x="0" y="1102"/>
                    </a:lnTo>
                    <a:lnTo>
                      <a:pt x="15800" y="1102"/>
                    </a:lnTo>
                    <a:lnTo>
                      <a:pt x="158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rect b="b" l="l" r="r" t="t"/>
                <a:pathLst>
                  <a:path extrusionOk="0" h="16519" w="12665">
                    <a:moveTo>
                      <a:pt x="3688" y="0"/>
                    </a:moveTo>
                    <a:lnTo>
                      <a:pt x="1" y="16518"/>
                    </a:lnTo>
                    <a:lnTo>
                      <a:pt x="8973" y="16518"/>
                    </a:lnTo>
                    <a:lnTo>
                      <a:pt x="126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3"/>
              <p:cNvSpPr/>
              <p:nvPr/>
            </p:nvSpPr>
            <p:spPr>
              <a:xfrm>
                <a:off x="1488000" y="3492175"/>
                <a:ext cx="189975" cy="429475"/>
              </a:xfrm>
              <a:custGeom>
                <a:rect b="b" l="l" r="r" t="t"/>
                <a:pathLst>
                  <a:path extrusionOk="0" h="17179" w="7599">
                    <a:moveTo>
                      <a:pt x="0" y="0"/>
                    </a:moveTo>
                    <a:lnTo>
                      <a:pt x="771" y="17179"/>
                    </a:lnTo>
                    <a:lnTo>
                      <a:pt x="1101" y="16408"/>
                    </a:lnTo>
                    <a:lnTo>
                      <a:pt x="7598" y="121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3"/>
              <p:cNvSpPr/>
              <p:nvPr/>
            </p:nvSpPr>
            <p:spPr>
              <a:xfrm>
                <a:off x="1238900" y="3310475"/>
                <a:ext cx="513400" cy="212000"/>
              </a:xfrm>
              <a:custGeom>
                <a:rect b="b" l="l" r="r" t="t"/>
                <a:pathLst>
                  <a:path extrusionOk="0" h="8480" w="20536">
                    <a:moveTo>
                      <a:pt x="1872" y="0"/>
                    </a:moveTo>
                    <a:lnTo>
                      <a:pt x="0" y="8427"/>
                    </a:lnTo>
                    <a:lnTo>
                      <a:pt x="17562" y="8479"/>
                    </a:lnTo>
                    <a:lnTo>
                      <a:pt x="20536" y="551"/>
                    </a:lnTo>
                    <a:lnTo>
                      <a:pt x="18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rect b="b" l="l" r="r" t="t"/>
              <a:pathLst>
                <a:path extrusionOk="0" h="9428" w="24377">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3"/>
            <p:cNvSpPr/>
            <p:nvPr/>
          </p:nvSpPr>
          <p:spPr>
            <a:xfrm>
              <a:off x="5293525" y="1964275"/>
              <a:ext cx="229500" cy="206425"/>
            </a:xfrm>
            <a:custGeom>
              <a:rect b="b" l="l" r="r" t="t"/>
              <a:pathLst>
                <a:path extrusionOk="0" h="8257" w="918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3"/>
            <p:cNvSpPr/>
            <p:nvPr/>
          </p:nvSpPr>
          <p:spPr>
            <a:xfrm>
              <a:off x="5535400" y="1828800"/>
              <a:ext cx="319425" cy="290900"/>
            </a:xfrm>
            <a:custGeom>
              <a:rect b="b" l="l" r="r" t="t"/>
              <a:pathLst>
                <a:path extrusionOk="0" h="11636" w="12777">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3"/>
            <p:cNvSpPr/>
            <p:nvPr/>
          </p:nvSpPr>
          <p:spPr>
            <a:xfrm>
              <a:off x="5431450" y="1968350"/>
              <a:ext cx="262125" cy="367425"/>
            </a:xfrm>
            <a:custGeom>
              <a:rect b="b" l="l" r="r" t="t"/>
              <a:pathLst>
                <a:path extrusionOk="0" h="14697" w="10485">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5" name="Shape 3595"/>
        <p:cNvGrpSpPr/>
        <p:nvPr/>
      </p:nvGrpSpPr>
      <p:grpSpPr>
        <a:xfrm>
          <a:off x="0" y="0"/>
          <a:ext cx="0" cy="0"/>
          <a:chOff x="0" y="0"/>
          <a:chExt cx="0" cy="0"/>
        </a:xfrm>
      </p:grpSpPr>
      <p:sp>
        <p:nvSpPr>
          <p:cNvPr id="3596" name="Google Shape;3596;p54"/>
          <p:cNvSpPr txBox="1"/>
          <p:nvPr>
            <p:ph type="title"/>
          </p:nvPr>
        </p:nvSpPr>
        <p:spPr>
          <a:xfrm>
            <a:off x="713250" y="2335500"/>
            <a:ext cx="7717500" cy="47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0" name="Shape 3600"/>
        <p:cNvGrpSpPr/>
        <p:nvPr/>
      </p:nvGrpSpPr>
      <p:grpSpPr>
        <a:xfrm>
          <a:off x="0" y="0"/>
          <a:ext cx="0" cy="0"/>
          <a:chOff x="0" y="0"/>
          <a:chExt cx="0" cy="0"/>
        </a:xfrm>
      </p:grpSpPr>
      <p:sp>
        <p:nvSpPr>
          <p:cNvPr id="3601" name="Google Shape;3601;p55"/>
          <p:cNvSpPr txBox="1"/>
          <p:nvPr>
            <p:ph type="title"/>
          </p:nvPr>
        </p:nvSpPr>
        <p:spPr>
          <a:xfrm>
            <a:off x="715650" y="1814525"/>
            <a:ext cx="3849600" cy="53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Desktop software</a:t>
            </a:r>
            <a:endParaRPr/>
          </a:p>
        </p:txBody>
      </p:sp>
      <p:sp>
        <p:nvSpPr>
          <p:cNvPr id="3602" name="Google Shape;3602;p55"/>
          <p:cNvSpPr txBox="1"/>
          <p:nvPr>
            <p:ph idx="1" type="subTitle"/>
          </p:nvPr>
        </p:nvSpPr>
        <p:spPr>
          <a:xfrm>
            <a:off x="713250" y="2335428"/>
            <a:ext cx="3852000" cy="104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rect b="b" l="l" r="r" t="t"/>
                <a:pathLst>
                  <a:path extrusionOk="0" h="6128" w="15037">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5"/>
              <p:cNvSpPr/>
              <p:nvPr/>
            </p:nvSpPr>
            <p:spPr>
              <a:xfrm>
                <a:off x="822641" y="1648146"/>
                <a:ext cx="3492864" cy="2297606"/>
              </a:xfrm>
              <a:custGeom>
                <a:rect b="b" l="l" r="r" t="t"/>
                <a:pathLst>
                  <a:path extrusionOk="0" h="32544" w="49474">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5"/>
              <p:cNvSpPr/>
              <p:nvPr/>
            </p:nvSpPr>
            <p:spPr>
              <a:xfrm>
                <a:off x="822641" y="1648146"/>
                <a:ext cx="3492864" cy="2067027"/>
              </a:xfrm>
              <a:custGeom>
                <a:rect b="b" l="l" r="r" t="t"/>
                <a:pathLst>
                  <a:path extrusionOk="0" h="29278" w="49474">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8" name="Google Shape;3608;p55"/>
            <p:cNvSpPr/>
            <p:nvPr/>
          </p:nvSpPr>
          <p:spPr>
            <a:xfrm>
              <a:off x="2608796" y="3709057"/>
              <a:ext cx="169933" cy="170781"/>
            </a:xfrm>
            <a:custGeom>
              <a:rect b="b" l="l" r="r" t="t"/>
              <a:pathLst>
                <a:path extrusionOk="0" h="3020" w="3005">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im05" id="3609" name="Google Shape;3609;p5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3" name="Shape 3613"/>
        <p:cNvGrpSpPr/>
        <p:nvPr/>
      </p:nvGrpSpPr>
      <p:grpSpPr>
        <a:xfrm>
          <a:off x="0" y="0"/>
          <a:ext cx="0" cy="0"/>
          <a:chOff x="0" y="0"/>
          <a:chExt cx="0" cy="0"/>
        </a:xfrm>
      </p:grpSpPr>
      <p:sp>
        <p:nvSpPr>
          <p:cNvPr id="3614" name="Google Shape;3614;p56"/>
          <p:cNvSpPr txBox="1"/>
          <p:nvPr>
            <p:ph type="title"/>
          </p:nvPr>
        </p:nvSpPr>
        <p:spPr>
          <a:xfrm>
            <a:off x="4592325" y="1810512"/>
            <a:ext cx="3849600" cy="5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Tablet App</a:t>
            </a:r>
            <a:endParaRPr/>
          </a:p>
        </p:txBody>
      </p:sp>
      <p:sp>
        <p:nvSpPr>
          <p:cNvPr id="3615" name="Google Shape;3615;p56"/>
          <p:cNvSpPr txBox="1"/>
          <p:nvPr>
            <p:ph idx="1" type="subTitle"/>
          </p:nvPr>
        </p:nvSpPr>
        <p:spPr>
          <a:xfrm>
            <a:off x="4589925" y="2333796"/>
            <a:ext cx="3852000" cy="10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rect b="b" l="l" r="r" t="t"/>
              <a:pathLst>
                <a:path extrusionOk="0" h="51329" w="33758">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6"/>
            <p:cNvSpPr/>
            <p:nvPr/>
          </p:nvSpPr>
          <p:spPr>
            <a:xfrm>
              <a:off x="4196713" y="1566425"/>
              <a:ext cx="843950" cy="1128425"/>
            </a:xfrm>
            <a:custGeom>
              <a:rect b="b" l="l" r="r" t="t"/>
              <a:pathLst>
                <a:path extrusionOk="0" h="45137" w="33758">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4232938" y="1619000"/>
              <a:ext cx="765275" cy="1036650"/>
            </a:xfrm>
            <a:custGeom>
              <a:rect b="b" l="l" r="r" t="t"/>
              <a:pathLst>
                <a:path extrusionOk="0" h="41466" w="30611">
                  <a:moveTo>
                    <a:pt x="1" y="0"/>
                  </a:moveTo>
                  <a:lnTo>
                    <a:pt x="1" y="41466"/>
                  </a:lnTo>
                  <a:lnTo>
                    <a:pt x="30611" y="41466"/>
                  </a:lnTo>
                  <a:lnTo>
                    <a:pt x="306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6"/>
            <p:cNvSpPr/>
            <p:nvPr/>
          </p:nvSpPr>
          <p:spPr>
            <a:xfrm>
              <a:off x="4581113" y="2725811"/>
              <a:ext cx="75125" cy="75500"/>
            </a:xfrm>
            <a:custGeom>
              <a:rect b="b" l="l" r="r" t="t"/>
              <a:pathLst>
                <a:path extrusionOk="0" h="3020" w="3005">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im06" id="3621" name="Google Shape;3621;p56"/>
          <p:cNvPicPr preferRelativeResize="0"/>
          <p:nvPr/>
        </p:nvPicPr>
        <p:blipFill rotWithShape="1">
          <a:blip r:embed="rId3">
            <a:alphaModFix/>
          </a:blip>
          <a:srcRect b="0" l="26076" r="28699" t="-3423"/>
          <a:stretch/>
        </p:blipFill>
        <p:spPr>
          <a:xfrm>
            <a:off x="1740950" y="1575600"/>
            <a:ext cx="1752571" cy="23566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5" name="Shape 3625"/>
        <p:cNvGrpSpPr/>
        <p:nvPr/>
      </p:nvGrpSpPr>
      <p:grpSpPr>
        <a:xfrm>
          <a:off x="0" y="0"/>
          <a:ext cx="0" cy="0"/>
          <a:chOff x="0" y="0"/>
          <a:chExt cx="0" cy="0"/>
        </a:xfrm>
      </p:grpSpPr>
      <p:sp>
        <p:nvSpPr>
          <p:cNvPr id="3626" name="Google Shape;3626;p57"/>
          <p:cNvSpPr txBox="1"/>
          <p:nvPr>
            <p:ph type="title"/>
          </p:nvPr>
        </p:nvSpPr>
        <p:spPr>
          <a:xfrm>
            <a:off x="715650" y="1814525"/>
            <a:ext cx="3849600" cy="53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Mobile Web</a:t>
            </a:r>
            <a:endParaRPr/>
          </a:p>
        </p:txBody>
      </p:sp>
      <p:sp>
        <p:nvSpPr>
          <p:cNvPr id="3627" name="Google Shape;3627;p57"/>
          <p:cNvSpPr txBox="1"/>
          <p:nvPr>
            <p:ph idx="1" type="subTitle"/>
          </p:nvPr>
        </p:nvSpPr>
        <p:spPr>
          <a:xfrm>
            <a:off x="713250" y="2335428"/>
            <a:ext cx="3852000" cy="104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rect b="b" l="l" r="r" t="t"/>
            <a:pathLst>
              <a:path extrusionOk="0" h="1695" w="2005">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5981212" y="4101894"/>
            <a:ext cx="886955" cy="78886"/>
          </a:xfrm>
          <a:custGeom>
            <a:rect b="b" l="l" r="r" t="t"/>
            <a:pathLst>
              <a:path extrusionOk="0" h="1255" w="1411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5969709" y="1522536"/>
            <a:ext cx="1401841" cy="2653341"/>
          </a:xfrm>
          <a:custGeom>
            <a:rect b="b" l="l" r="r" t="t"/>
            <a:pathLst>
              <a:path extrusionOk="0" h="42212" w="22301">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5969709" y="1522536"/>
            <a:ext cx="1401841" cy="2333082"/>
          </a:xfrm>
          <a:custGeom>
            <a:rect b="b" l="l" r="r" t="t"/>
            <a:pathLst>
              <a:path extrusionOk="0" h="37117" w="22301">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6029614" y="1631783"/>
            <a:ext cx="1271344" cy="2143378"/>
          </a:xfrm>
          <a:custGeom>
            <a:rect b="b" l="l" r="r" t="t"/>
            <a:pathLst>
              <a:path extrusionOk="0" h="34099" w="20225">
                <a:moveTo>
                  <a:pt x="1" y="1"/>
                </a:moveTo>
                <a:lnTo>
                  <a:pt x="1" y="34098"/>
                </a:lnTo>
                <a:lnTo>
                  <a:pt x="20224" y="34098"/>
                </a:lnTo>
                <a:lnTo>
                  <a:pt x="20224"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6572473" y="3905590"/>
            <a:ext cx="196312" cy="196367"/>
          </a:xfrm>
          <a:custGeom>
            <a:rect b="b" l="l" r="r" t="t"/>
            <a:pathLst>
              <a:path extrusionOk="0" h="3124" w="3123">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07" id="3634" name="Google Shape;3634;p57"/>
          <p:cNvPicPr preferRelativeResize="0"/>
          <p:nvPr/>
        </p:nvPicPr>
        <p:blipFill rotWithShape="1">
          <a:blip r:embed="rId3">
            <a:alphaModFix/>
          </a:blip>
          <a:srcRect b="17871" l="0" r="0" t="821"/>
          <a:stretch/>
        </p:blipFill>
        <p:spPr>
          <a:xfrm>
            <a:off x="6023825" y="1612700"/>
            <a:ext cx="1277124" cy="2172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8" name="Shape 3638"/>
        <p:cNvGrpSpPr/>
        <p:nvPr/>
      </p:nvGrpSpPr>
      <p:grpSpPr>
        <a:xfrm>
          <a:off x="0" y="0"/>
          <a:ext cx="0" cy="0"/>
          <a:chOff x="0" y="0"/>
          <a:chExt cx="0" cy="0"/>
        </a:xfrm>
      </p:grpSpPr>
      <p:sp>
        <p:nvSpPr>
          <p:cNvPr id="3639" name="Google Shape;3639;p58"/>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solutions</a:t>
            </a:r>
            <a:endParaRPr/>
          </a:p>
        </p:txBody>
      </p:sp>
      <p:sp>
        <p:nvSpPr>
          <p:cNvPr id="3640" name="Google Shape;3640;p58"/>
          <p:cNvSpPr txBox="1"/>
          <p:nvPr>
            <p:ph idx="1" type="subTitle"/>
          </p:nvPr>
        </p:nvSpPr>
        <p:spPr>
          <a:xfrm>
            <a:off x="3689242" y="1333319"/>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641" name="Google Shape;3641;p58"/>
          <p:cNvSpPr txBox="1"/>
          <p:nvPr>
            <p:ph idx="2" type="subTitle"/>
          </p:nvPr>
        </p:nvSpPr>
        <p:spPr>
          <a:xfrm>
            <a:off x="3331942" y="1684475"/>
            <a:ext cx="2480100" cy="5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Venus has a beautiful</a:t>
            </a:r>
            <a:endParaRPr/>
          </a:p>
          <a:p>
            <a:pPr indent="0" lvl="0" marL="0" rtl="0" algn="ctr">
              <a:spcBef>
                <a:spcPts val="0"/>
              </a:spcBef>
              <a:spcAft>
                <a:spcPts val="0"/>
              </a:spcAft>
              <a:buNone/>
            </a:pPr>
            <a:r>
              <a:rPr lang="en"/>
              <a:t>name, but it’s hot</a:t>
            </a:r>
            <a:endParaRPr/>
          </a:p>
        </p:txBody>
      </p:sp>
      <p:sp>
        <p:nvSpPr>
          <p:cNvPr id="3642" name="Google Shape;3642;p58"/>
          <p:cNvSpPr txBox="1"/>
          <p:nvPr>
            <p:ph idx="3" type="subTitle"/>
          </p:nvPr>
        </p:nvSpPr>
        <p:spPr>
          <a:xfrm>
            <a:off x="6307983" y="1333319"/>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643" name="Google Shape;3643;p58"/>
          <p:cNvSpPr txBox="1"/>
          <p:nvPr>
            <p:ph idx="4" type="subTitle"/>
          </p:nvPr>
        </p:nvSpPr>
        <p:spPr>
          <a:xfrm>
            <a:off x="5950683" y="1684475"/>
            <a:ext cx="2480100" cy="5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a:t>
            </a:r>
            <a:endParaRPr/>
          </a:p>
          <a:p>
            <a:pPr indent="0" lvl="0" marL="0" rtl="0" algn="ctr">
              <a:spcBef>
                <a:spcPts val="0"/>
              </a:spcBef>
              <a:spcAft>
                <a:spcPts val="0"/>
              </a:spcAft>
              <a:buNone/>
            </a:pPr>
            <a:r>
              <a:rPr lang="en"/>
              <a:t>a cold place</a:t>
            </a:r>
            <a:endParaRPr/>
          </a:p>
        </p:txBody>
      </p:sp>
      <p:sp>
        <p:nvSpPr>
          <p:cNvPr id="3644" name="Google Shape;3644;p58"/>
          <p:cNvSpPr txBox="1"/>
          <p:nvPr>
            <p:ph idx="5" type="subTitle"/>
          </p:nvPr>
        </p:nvSpPr>
        <p:spPr>
          <a:xfrm>
            <a:off x="1070525" y="1333319"/>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645" name="Google Shape;3645;p58"/>
          <p:cNvSpPr txBox="1"/>
          <p:nvPr>
            <p:ph idx="6" type="subTitle"/>
          </p:nvPr>
        </p:nvSpPr>
        <p:spPr>
          <a:xfrm>
            <a:off x="713225" y="1684550"/>
            <a:ext cx="2480100" cy="5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Mercury is the closest</a:t>
            </a:r>
            <a:endParaRPr/>
          </a:p>
          <a:p>
            <a:pPr indent="0" lvl="0" marL="0" rtl="0" algn="ctr">
              <a:spcBef>
                <a:spcPts val="0"/>
              </a:spcBef>
              <a:spcAft>
                <a:spcPts val="0"/>
              </a:spcAft>
              <a:buNone/>
            </a:pPr>
            <a:r>
              <a:rPr lang="en"/>
              <a:t>planet to the Sun</a:t>
            </a:r>
            <a:endParaRPr/>
          </a:p>
        </p:txBody>
      </p:sp>
      <p:sp>
        <p:nvSpPr>
          <p:cNvPr id="3646" name="Google Shape;3646;p58"/>
          <p:cNvSpPr txBox="1"/>
          <p:nvPr>
            <p:ph idx="7" type="subTitle"/>
          </p:nvPr>
        </p:nvSpPr>
        <p:spPr>
          <a:xfrm>
            <a:off x="3689242" y="2931319"/>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a:p>
            <a:pPr indent="0" lvl="0" marL="0" rtl="0" algn="ctr">
              <a:spcBef>
                <a:spcPts val="0"/>
              </a:spcBef>
              <a:spcAft>
                <a:spcPts val="0"/>
              </a:spcAft>
              <a:buNone/>
            </a:pPr>
            <a:r>
              <a:t/>
            </a:r>
            <a:endParaRPr/>
          </a:p>
        </p:txBody>
      </p:sp>
      <p:sp>
        <p:nvSpPr>
          <p:cNvPr id="3647" name="Google Shape;3647;p58"/>
          <p:cNvSpPr txBox="1"/>
          <p:nvPr>
            <p:ph idx="8" type="subTitle"/>
          </p:nvPr>
        </p:nvSpPr>
        <p:spPr>
          <a:xfrm>
            <a:off x="3331942" y="3281838"/>
            <a:ext cx="2480100" cy="5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Neptune is the farthest</a:t>
            </a:r>
            <a:endParaRPr/>
          </a:p>
          <a:p>
            <a:pPr indent="0" lvl="0" marL="0" rtl="0" algn="ctr">
              <a:spcBef>
                <a:spcPts val="0"/>
              </a:spcBef>
              <a:spcAft>
                <a:spcPts val="0"/>
              </a:spcAft>
              <a:buNone/>
            </a:pPr>
            <a:r>
              <a:rPr lang="en"/>
              <a:t>planet from the Sun</a:t>
            </a:r>
            <a:endParaRPr/>
          </a:p>
        </p:txBody>
      </p:sp>
      <p:sp>
        <p:nvSpPr>
          <p:cNvPr id="3648" name="Google Shape;3648;p58"/>
          <p:cNvSpPr txBox="1"/>
          <p:nvPr>
            <p:ph idx="9" type="subTitle"/>
          </p:nvPr>
        </p:nvSpPr>
        <p:spPr>
          <a:xfrm>
            <a:off x="6307983" y="2931319"/>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a:p>
            <a:pPr indent="0" lvl="0" marL="0" rtl="0" algn="ctr">
              <a:spcBef>
                <a:spcPts val="0"/>
              </a:spcBef>
              <a:spcAft>
                <a:spcPts val="0"/>
              </a:spcAft>
              <a:buNone/>
            </a:pPr>
            <a:r>
              <a:t/>
            </a:r>
            <a:endParaRPr/>
          </a:p>
        </p:txBody>
      </p:sp>
      <p:sp>
        <p:nvSpPr>
          <p:cNvPr id="3649" name="Google Shape;3649;p58"/>
          <p:cNvSpPr txBox="1"/>
          <p:nvPr>
            <p:ph idx="13" type="subTitle"/>
          </p:nvPr>
        </p:nvSpPr>
        <p:spPr>
          <a:xfrm>
            <a:off x="5950683" y="3281838"/>
            <a:ext cx="2480100" cy="5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3650" name="Google Shape;3650;p58"/>
          <p:cNvSpPr txBox="1"/>
          <p:nvPr>
            <p:ph idx="14" type="subTitle"/>
          </p:nvPr>
        </p:nvSpPr>
        <p:spPr>
          <a:xfrm>
            <a:off x="1070525" y="2931319"/>
            <a:ext cx="17655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651" name="Google Shape;3651;p58"/>
          <p:cNvSpPr txBox="1"/>
          <p:nvPr>
            <p:ph idx="15" type="subTitle"/>
          </p:nvPr>
        </p:nvSpPr>
        <p:spPr>
          <a:xfrm>
            <a:off x="713225" y="3281838"/>
            <a:ext cx="2480100" cy="5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Saturn is the ringed one</a:t>
            </a:r>
            <a:endParaRPr/>
          </a:p>
          <a:p>
            <a:pPr indent="0" lvl="0" marL="0" rtl="0" algn="ctr">
              <a:spcBef>
                <a:spcPts val="0"/>
              </a:spcBef>
              <a:spcAft>
                <a:spcPts val="0"/>
              </a:spcAft>
              <a:buNone/>
            </a:pPr>
            <a:r>
              <a:rPr lang="en"/>
              <a:t>and a gas giant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sp>
        <p:nvSpPr>
          <p:cNvPr id="3656" name="Google Shape;3656;p59"/>
          <p:cNvSpPr txBox="1"/>
          <p:nvPr>
            <p:ph idx="1" type="body"/>
          </p:nvPr>
        </p:nvSpPr>
        <p:spPr>
          <a:xfrm>
            <a:off x="1664725" y="1616400"/>
            <a:ext cx="5826300" cy="19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 </a:t>
            </a:r>
            <a:endParaRPr/>
          </a:p>
          <a:p>
            <a:pPr indent="-323850" lvl="0" marL="457200" rtl="0" algn="l">
              <a:spcBef>
                <a:spcPts val="1000"/>
              </a:spcBef>
              <a:spcAft>
                <a:spcPts val="0"/>
              </a:spcAft>
              <a:buSzPts val="1500"/>
              <a:buChar char="●"/>
            </a:pPr>
            <a:r>
              <a:rPr lang="en"/>
              <a:t>They’re simple</a:t>
            </a:r>
            <a:endParaRPr/>
          </a:p>
          <a:p>
            <a:pPr indent="-323850" lvl="0" marL="457200" rtl="0" algn="l">
              <a:spcBef>
                <a:spcPts val="0"/>
              </a:spcBef>
              <a:spcAft>
                <a:spcPts val="0"/>
              </a:spcAft>
              <a:buSzPts val="1500"/>
              <a:buChar char="●"/>
            </a:pPr>
            <a:r>
              <a:rPr lang="en"/>
              <a:t>You can organize your ideas clearly</a:t>
            </a:r>
            <a:endParaRPr/>
          </a:p>
          <a:p>
            <a:pPr indent="-323850" lvl="0" marL="457200" rtl="0" algn="l">
              <a:spcBef>
                <a:spcPts val="0"/>
              </a:spcBef>
              <a:spcAft>
                <a:spcPts val="0"/>
              </a:spcAft>
              <a:buSzPts val="1500"/>
              <a:buChar char="●"/>
            </a:pPr>
            <a:r>
              <a:rPr lang="en"/>
              <a:t>You’ll never forget to buy milk again, that’s for sure!</a:t>
            </a:r>
            <a:endParaRPr/>
          </a:p>
          <a:p>
            <a:pPr indent="0" lvl="0" marL="0" rtl="0" algn="l">
              <a:spcBef>
                <a:spcPts val="1000"/>
              </a:spcBef>
              <a:spcAft>
                <a:spcPts val="1000"/>
              </a:spcAft>
              <a:buNone/>
            </a:pPr>
            <a:r>
              <a:rPr lang="en"/>
              <a:t>And the most important thing: the audience won’t miss the point of your presentation</a:t>
            </a:r>
            <a:endParaRPr/>
          </a:p>
        </p:txBody>
      </p:sp>
      <p:sp>
        <p:nvSpPr>
          <p:cNvPr id="3657" name="Google Shape;3657;p59"/>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slide title goes 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1" name="Shape 3661"/>
        <p:cNvGrpSpPr/>
        <p:nvPr/>
      </p:nvGrpSpPr>
      <p:grpSpPr>
        <a:xfrm>
          <a:off x="0" y="0"/>
          <a:ext cx="0" cy="0"/>
          <a:chOff x="0" y="0"/>
          <a:chExt cx="0" cy="0"/>
        </a:xfrm>
      </p:grpSpPr>
      <p:sp>
        <p:nvSpPr>
          <p:cNvPr id="3662" name="Google Shape;3662;p60"/>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Bibliographical references</a:t>
            </a:r>
            <a:endParaRPr/>
          </a:p>
        </p:txBody>
      </p:sp>
      <p:sp>
        <p:nvSpPr>
          <p:cNvPr id="3663" name="Google Shape;3663;p60"/>
          <p:cNvSpPr txBox="1"/>
          <p:nvPr>
            <p:ph idx="1" type="body"/>
          </p:nvPr>
        </p:nvSpPr>
        <p:spPr>
          <a:xfrm>
            <a:off x="2024550" y="1330650"/>
            <a:ext cx="5094900" cy="2787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Author (Year). Title of the publication. Publisher</a:t>
            </a:r>
            <a:endParaRPr/>
          </a:p>
          <a:p>
            <a:pPr indent="-323850" lvl="0" marL="457200" rtl="0" algn="l">
              <a:spcBef>
                <a:spcPts val="1000"/>
              </a:spcBef>
              <a:spcAft>
                <a:spcPts val="0"/>
              </a:spcAft>
              <a:buSzPts val="1500"/>
              <a:buChar char="●"/>
            </a:pPr>
            <a:r>
              <a:rPr lang="en"/>
              <a:t>Author (Year). Title of the publication. Publisher</a:t>
            </a:r>
            <a:endParaRPr/>
          </a:p>
          <a:p>
            <a:pPr indent="-323850" lvl="0" marL="457200" rtl="0" algn="l">
              <a:spcBef>
                <a:spcPts val="1000"/>
              </a:spcBef>
              <a:spcAft>
                <a:spcPts val="0"/>
              </a:spcAft>
              <a:buSzPts val="1500"/>
              <a:buChar char="●"/>
            </a:pPr>
            <a:r>
              <a:rPr lang="en"/>
              <a:t>Author (Year). Title of the publication. Publisher</a:t>
            </a:r>
            <a:endParaRPr/>
          </a:p>
          <a:p>
            <a:pPr indent="-323850" lvl="0" marL="457200" rtl="0" algn="l">
              <a:spcBef>
                <a:spcPts val="1000"/>
              </a:spcBef>
              <a:spcAft>
                <a:spcPts val="0"/>
              </a:spcAft>
              <a:buSzPts val="1500"/>
              <a:buChar char="●"/>
            </a:pPr>
            <a:r>
              <a:rPr lang="en"/>
              <a:t>Author (Year). Title of the publication. Publisher</a:t>
            </a:r>
            <a:endParaRPr/>
          </a:p>
          <a:p>
            <a:pPr indent="-323850" lvl="0" marL="457200" rtl="0" algn="l">
              <a:spcBef>
                <a:spcPts val="1000"/>
              </a:spcBef>
              <a:spcAft>
                <a:spcPts val="0"/>
              </a:spcAft>
              <a:buSzPts val="1500"/>
              <a:buChar char="●"/>
            </a:pPr>
            <a:r>
              <a:rPr lang="en"/>
              <a:t>Author (Year). Title of the publication. Publisher</a:t>
            </a:r>
            <a:endParaRPr/>
          </a:p>
          <a:p>
            <a:pPr indent="-323850" lvl="0" marL="457200" rtl="0" algn="l">
              <a:spcBef>
                <a:spcPts val="1000"/>
              </a:spcBef>
              <a:spcAft>
                <a:spcPts val="0"/>
              </a:spcAft>
              <a:buSzPts val="1500"/>
              <a:buChar char="●"/>
            </a:pPr>
            <a:r>
              <a:rPr lang="en"/>
              <a:t>Author (Year). Title of the publication. Publisher</a:t>
            </a:r>
            <a:endParaRPr/>
          </a:p>
          <a:p>
            <a:pPr indent="-323850" lvl="0" marL="457200" rtl="0" algn="l">
              <a:spcBef>
                <a:spcPts val="1000"/>
              </a:spcBef>
              <a:spcAft>
                <a:spcPts val="0"/>
              </a:spcAft>
              <a:buSzPts val="1500"/>
              <a:buChar char="●"/>
            </a:pPr>
            <a:r>
              <a:rPr lang="en"/>
              <a:t>Author (Year). Title of the publication. Publisher</a:t>
            </a:r>
            <a:endParaRPr/>
          </a:p>
          <a:p>
            <a:pPr indent="-323850" lvl="0" marL="457200" rtl="0" algn="l">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7" name="Shape 3667"/>
        <p:cNvGrpSpPr/>
        <p:nvPr/>
      </p:nvGrpSpPr>
      <p:grpSpPr>
        <a:xfrm>
          <a:off x="0" y="0"/>
          <a:ext cx="0" cy="0"/>
          <a:chOff x="0" y="0"/>
          <a:chExt cx="0" cy="0"/>
        </a:xfrm>
      </p:grpSpPr>
      <p:sp>
        <p:nvSpPr>
          <p:cNvPr id="3668" name="Google Shape;3668;p61"/>
          <p:cNvSpPr txBox="1"/>
          <p:nvPr>
            <p:ph type="title"/>
          </p:nvPr>
        </p:nvSpPr>
        <p:spPr>
          <a:xfrm>
            <a:off x="2952375" y="792400"/>
            <a:ext cx="3677100" cy="4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669" name="Google Shape;3669;p61"/>
          <p:cNvSpPr txBox="1"/>
          <p:nvPr>
            <p:ph idx="1" type="subTitle"/>
          </p:nvPr>
        </p:nvSpPr>
        <p:spPr>
          <a:xfrm>
            <a:off x="713275" y="4135975"/>
            <a:ext cx="7717500" cy="3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Please keep this slide for attribution</a:t>
            </a:r>
            <a:endParaRPr/>
          </a:p>
        </p:txBody>
      </p:sp>
      <p:sp>
        <p:nvSpPr>
          <p:cNvPr id="3670" name="Google Shape;3670;p61"/>
          <p:cNvSpPr txBox="1"/>
          <p:nvPr>
            <p:ph idx="2" type="subTitle"/>
          </p:nvPr>
        </p:nvSpPr>
        <p:spPr>
          <a:xfrm>
            <a:off x="713225" y="1444825"/>
            <a:ext cx="7717500" cy="9864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0" name="Shape 3110"/>
        <p:cNvGrpSpPr/>
        <p:nvPr/>
      </p:nvGrpSpPr>
      <p:grpSpPr>
        <a:xfrm>
          <a:off x="0" y="0"/>
          <a:ext cx="0" cy="0"/>
          <a:chOff x="0" y="0"/>
          <a:chExt cx="0" cy="0"/>
        </a:xfrm>
      </p:grpSpPr>
      <p:sp>
        <p:nvSpPr>
          <p:cNvPr id="3111" name="Google Shape;3111;p35"/>
          <p:cNvSpPr txBox="1"/>
          <p:nvPr>
            <p:ph idx="15"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a:t>
            </a:r>
            <a:r>
              <a:rPr lang="en"/>
              <a:t>of contents</a:t>
            </a:r>
            <a:endParaRPr/>
          </a:p>
        </p:txBody>
      </p:sp>
      <p:sp>
        <p:nvSpPr>
          <p:cNvPr id="3112" name="Google Shape;3112;p35"/>
          <p:cNvSpPr txBox="1"/>
          <p:nvPr>
            <p:ph idx="1" type="subTitle"/>
          </p:nvPr>
        </p:nvSpPr>
        <p:spPr>
          <a:xfrm>
            <a:off x="1923800" y="1654019"/>
            <a:ext cx="24801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3113" name="Google Shape;3113;p35"/>
          <p:cNvSpPr txBox="1"/>
          <p:nvPr>
            <p:ph idx="2" type="subTitle"/>
          </p:nvPr>
        </p:nvSpPr>
        <p:spPr>
          <a:xfrm>
            <a:off x="1923800" y="2000694"/>
            <a:ext cx="24801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3114" name="Google Shape;3114;p35"/>
          <p:cNvSpPr txBox="1"/>
          <p:nvPr>
            <p:ph type="title"/>
          </p:nvPr>
        </p:nvSpPr>
        <p:spPr>
          <a:xfrm>
            <a:off x="1923800" y="1260269"/>
            <a:ext cx="774900" cy="44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115" name="Google Shape;3115;p35"/>
          <p:cNvSpPr txBox="1"/>
          <p:nvPr>
            <p:ph idx="3" type="subTitle"/>
          </p:nvPr>
        </p:nvSpPr>
        <p:spPr>
          <a:xfrm>
            <a:off x="1923800" y="3276219"/>
            <a:ext cx="24801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Analysis</a:t>
            </a:r>
            <a:endParaRPr/>
          </a:p>
        </p:txBody>
      </p:sp>
      <p:sp>
        <p:nvSpPr>
          <p:cNvPr id="3116" name="Google Shape;3116;p35"/>
          <p:cNvSpPr txBox="1"/>
          <p:nvPr>
            <p:ph idx="4" type="subTitle"/>
          </p:nvPr>
        </p:nvSpPr>
        <p:spPr>
          <a:xfrm>
            <a:off x="1923800" y="3622894"/>
            <a:ext cx="24801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3117" name="Google Shape;3117;p35"/>
          <p:cNvSpPr txBox="1"/>
          <p:nvPr>
            <p:ph idx="5" type="title"/>
          </p:nvPr>
        </p:nvSpPr>
        <p:spPr>
          <a:xfrm>
            <a:off x="1923800" y="2882469"/>
            <a:ext cx="774900" cy="44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118" name="Google Shape;3118;p35"/>
          <p:cNvSpPr txBox="1"/>
          <p:nvPr>
            <p:ph idx="6" type="subTitle"/>
          </p:nvPr>
        </p:nvSpPr>
        <p:spPr>
          <a:xfrm>
            <a:off x="4740100" y="1654019"/>
            <a:ext cx="24801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119" name="Google Shape;3119;p35"/>
          <p:cNvSpPr txBox="1"/>
          <p:nvPr>
            <p:ph idx="7" type="subTitle"/>
          </p:nvPr>
        </p:nvSpPr>
        <p:spPr>
          <a:xfrm>
            <a:off x="4740100" y="2000694"/>
            <a:ext cx="24801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3120" name="Google Shape;3120;p35"/>
          <p:cNvSpPr txBox="1"/>
          <p:nvPr>
            <p:ph idx="8" type="title"/>
          </p:nvPr>
        </p:nvSpPr>
        <p:spPr>
          <a:xfrm>
            <a:off x="4821226" y="1260269"/>
            <a:ext cx="774900" cy="44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121" name="Google Shape;3121;p35"/>
          <p:cNvSpPr txBox="1"/>
          <p:nvPr>
            <p:ph idx="9" type="subTitle"/>
          </p:nvPr>
        </p:nvSpPr>
        <p:spPr>
          <a:xfrm>
            <a:off x="4740100" y="3276219"/>
            <a:ext cx="2480100" cy="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122" name="Google Shape;3122;p35"/>
          <p:cNvSpPr txBox="1"/>
          <p:nvPr>
            <p:ph idx="13" type="subTitle"/>
          </p:nvPr>
        </p:nvSpPr>
        <p:spPr>
          <a:xfrm>
            <a:off x="4740100" y="3622894"/>
            <a:ext cx="24801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3123" name="Google Shape;3123;p35"/>
          <p:cNvSpPr txBox="1"/>
          <p:nvPr>
            <p:ph idx="14" type="title"/>
          </p:nvPr>
        </p:nvSpPr>
        <p:spPr>
          <a:xfrm>
            <a:off x="4821226" y="2882469"/>
            <a:ext cx="774900" cy="44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124" name="Google Shape;3124;p35"/>
          <p:cNvSpPr/>
          <p:nvPr/>
        </p:nvSpPr>
        <p:spPr>
          <a:xfrm>
            <a:off x="8860925" y="1544075"/>
            <a:ext cx="36575" cy="73125"/>
          </a:xfrm>
          <a:custGeom>
            <a:rect b="b" l="l" r="r" t="t"/>
            <a:pathLst>
              <a:path extrusionOk="0" h="2925" w="1463">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7" name="Shape 3687"/>
        <p:cNvGrpSpPr/>
        <p:nvPr/>
      </p:nvGrpSpPr>
      <p:grpSpPr>
        <a:xfrm>
          <a:off x="0" y="0"/>
          <a:ext cx="0" cy="0"/>
          <a:chOff x="0" y="0"/>
          <a:chExt cx="0" cy="0"/>
        </a:xfrm>
      </p:grpSpPr>
      <p:sp>
        <p:nvSpPr>
          <p:cNvPr id="3688" name="Google Shape;3688;p62"/>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rect b="b" l="l" r="r" t="t"/>
              <a:pathLst>
                <a:path extrusionOk="0" h="12860" w="21225">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2"/>
            <p:cNvSpPr/>
            <p:nvPr/>
          </p:nvSpPr>
          <p:spPr>
            <a:xfrm>
              <a:off x="2592439" y="1226037"/>
              <a:ext cx="204012" cy="335028"/>
            </a:xfrm>
            <a:custGeom>
              <a:rect b="b" l="l" r="r" t="t"/>
              <a:pathLst>
                <a:path extrusionOk="0" h="20222" w="12314">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2"/>
            <p:cNvSpPr/>
            <p:nvPr/>
          </p:nvSpPr>
          <p:spPr>
            <a:xfrm>
              <a:off x="2378055" y="1536611"/>
              <a:ext cx="442833" cy="442816"/>
            </a:xfrm>
            <a:custGeom>
              <a:rect b="b" l="l" r="r" t="t"/>
              <a:pathLst>
                <a:path extrusionOk="0" h="26728" w="26729">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2"/>
            <p:cNvSpPr/>
            <p:nvPr/>
          </p:nvSpPr>
          <p:spPr>
            <a:xfrm>
              <a:off x="2295930" y="1433942"/>
              <a:ext cx="614803" cy="291952"/>
            </a:xfrm>
            <a:custGeom>
              <a:rect b="b" l="l" r="r" t="t"/>
              <a:pathLst>
                <a:path extrusionOk="0" h="17622" w="37109">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rect b="b" l="l" r="r" t="t"/>
              <a:pathLst>
                <a:path extrusionOk="0" h="47638" w="47098">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2"/>
            <p:cNvSpPr/>
            <p:nvPr/>
          </p:nvSpPr>
          <p:spPr>
            <a:xfrm>
              <a:off x="2641197" y="2436293"/>
              <a:ext cx="2585" cy="1243"/>
            </a:xfrm>
            <a:custGeom>
              <a:rect b="b" l="l" r="r" t="t"/>
              <a:pathLst>
                <a:path extrusionOk="0" h="75" w="156">
                  <a:moveTo>
                    <a:pt x="75" y="1"/>
                  </a:moveTo>
                  <a:cubicBezTo>
                    <a:pt x="75" y="1"/>
                    <a:pt x="75" y="75"/>
                    <a:pt x="1" y="75"/>
                  </a:cubicBezTo>
                  <a:cubicBezTo>
                    <a:pt x="75" y="75"/>
                    <a:pt x="75" y="1"/>
                    <a:pt x="156" y="1"/>
                  </a:cubicBezTo>
                  <a:close/>
                </a:path>
              </a:pathLst>
            </a:custGeom>
            <a:solidFill>
              <a:srgbClr val="6FB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2"/>
            <p:cNvSpPr/>
            <p:nvPr/>
          </p:nvSpPr>
          <p:spPr>
            <a:xfrm>
              <a:off x="2643765" y="2434951"/>
              <a:ext cx="3827" cy="1359"/>
            </a:xfrm>
            <a:custGeom>
              <a:rect b="b" l="l" r="r" t="t"/>
              <a:pathLst>
                <a:path extrusionOk="0" h="82" w="231">
                  <a:moveTo>
                    <a:pt x="230" y="1"/>
                  </a:moveTo>
                  <a:cubicBezTo>
                    <a:pt x="156" y="1"/>
                    <a:pt x="75" y="1"/>
                    <a:pt x="1" y="82"/>
                  </a:cubicBezTo>
                  <a:cubicBezTo>
                    <a:pt x="75" y="82"/>
                    <a:pt x="156" y="1"/>
                    <a:pt x="230" y="1"/>
                  </a:cubicBezTo>
                  <a:close/>
                </a:path>
              </a:pathLst>
            </a:custGeom>
            <a:solidFill>
              <a:srgbClr val="6FB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rect b="b" l="l" r="r" t="t"/>
              <a:pathLst>
                <a:path extrusionOk="0" h="23576" w="42502">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2"/>
            <p:cNvSpPr/>
            <p:nvPr/>
          </p:nvSpPr>
          <p:spPr>
            <a:xfrm>
              <a:off x="4905444" y="4036581"/>
              <a:ext cx="704135" cy="389668"/>
            </a:xfrm>
            <a:custGeom>
              <a:rect b="b" l="l" r="r" t="t"/>
              <a:pathLst>
                <a:path extrusionOk="0" h="23520" w="42501">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1" name="Google Shape;3701;p62"/>
          <p:cNvSpPr/>
          <p:nvPr/>
        </p:nvSpPr>
        <p:spPr>
          <a:xfrm>
            <a:off x="5016645" y="2433725"/>
            <a:ext cx="539040" cy="790568"/>
          </a:xfrm>
          <a:custGeom>
            <a:rect b="b" l="l" r="r" t="t"/>
            <a:pathLst>
              <a:path extrusionOk="0" h="47718" w="32536">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rect b="b" l="l" r="r" t="t"/>
              <a:pathLst>
                <a:path extrusionOk="0" h="29746" w="23549">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2"/>
            <p:cNvSpPr/>
            <p:nvPr/>
          </p:nvSpPr>
          <p:spPr>
            <a:xfrm>
              <a:off x="5313154" y="1556078"/>
              <a:ext cx="144999" cy="104624"/>
            </a:xfrm>
            <a:custGeom>
              <a:rect b="b" l="l" r="r" t="t"/>
              <a:pathLst>
                <a:path extrusionOk="0" h="6315" w="8752">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2"/>
            <p:cNvSpPr/>
            <p:nvPr/>
          </p:nvSpPr>
          <p:spPr>
            <a:xfrm>
              <a:off x="5360586" y="1436278"/>
              <a:ext cx="107821" cy="78281"/>
            </a:xfrm>
            <a:custGeom>
              <a:rect b="b" l="l" r="r" t="t"/>
              <a:pathLst>
                <a:path extrusionOk="0" h="4725" w="6508">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2"/>
            <p:cNvSpPr/>
            <p:nvPr/>
          </p:nvSpPr>
          <p:spPr>
            <a:xfrm>
              <a:off x="5465823" y="1446103"/>
              <a:ext cx="82158" cy="58980"/>
            </a:xfrm>
            <a:custGeom>
              <a:rect b="b" l="l" r="r" t="t"/>
              <a:pathLst>
                <a:path extrusionOk="0" h="3560" w="4959">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2"/>
            <p:cNvSpPr/>
            <p:nvPr/>
          </p:nvSpPr>
          <p:spPr>
            <a:xfrm>
              <a:off x="5469733" y="1579007"/>
              <a:ext cx="57721" cy="35951"/>
            </a:xfrm>
            <a:custGeom>
              <a:rect b="b" l="l" r="r" t="t"/>
              <a:pathLst>
                <a:path extrusionOk="0" h="2170" w="3484">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2"/>
            <p:cNvSpPr/>
            <p:nvPr/>
          </p:nvSpPr>
          <p:spPr>
            <a:xfrm>
              <a:off x="5500532" y="1500361"/>
              <a:ext cx="62841" cy="38586"/>
            </a:xfrm>
            <a:custGeom>
              <a:rect b="b" l="l" r="r" t="t"/>
              <a:pathLst>
                <a:path extrusionOk="0" h="2329" w="3793">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2"/>
            <p:cNvSpPr/>
            <p:nvPr/>
          </p:nvSpPr>
          <p:spPr>
            <a:xfrm>
              <a:off x="5233596" y="1536677"/>
              <a:ext cx="82142" cy="59510"/>
            </a:xfrm>
            <a:custGeom>
              <a:rect b="b" l="l" r="r" t="t"/>
              <a:pathLst>
                <a:path extrusionOk="0" h="3592" w="4958">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2"/>
            <p:cNvSpPr/>
            <p:nvPr/>
          </p:nvSpPr>
          <p:spPr>
            <a:xfrm>
              <a:off x="5396521" y="1345439"/>
              <a:ext cx="70660" cy="73328"/>
            </a:xfrm>
            <a:custGeom>
              <a:rect b="b" l="l" r="r" t="t"/>
              <a:pathLst>
                <a:path extrusionOk="0" h="4426" w="4265">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2"/>
            <p:cNvSpPr/>
            <p:nvPr/>
          </p:nvSpPr>
          <p:spPr>
            <a:xfrm>
              <a:off x="5506894" y="1345439"/>
              <a:ext cx="69318" cy="73328"/>
            </a:xfrm>
            <a:custGeom>
              <a:rect b="b" l="l" r="r" t="t"/>
              <a:pathLst>
                <a:path extrusionOk="0" h="4426" w="4184">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2"/>
            <p:cNvSpPr/>
            <p:nvPr/>
          </p:nvSpPr>
          <p:spPr>
            <a:xfrm>
              <a:off x="5370858" y="1272243"/>
              <a:ext cx="70660" cy="73394"/>
            </a:xfrm>
            <a:custGeom>
              <a:rect b="b" l="l" r="r" t="t"/>
              <a:pathLst>
                <a:path extrusionOk="0" h="4430" w="4265">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2"/>
            <p:cNvSpPr/>
            <p:nvPr/>
          </p:nvSpPr>
          <p:spPr>
            <a:xfrm>
              <a:off x="5286165" y="1208078"/>
              <a:ext cx="74438" cy="120678"/>
            </a:xfrm>
            <a:custGeom>
              <a:rect b="b" l="l" r="r" t="t"/>
              <a:pathLst>
                <a:path extrusionOk="0" h="7284" w="4493">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2"/>
            <p:cNvSpPr/>
            <p:nvPr/>
          </p:nvSpPr>
          <p:spPr>
            <a:xfrm>
              <a:off x="5254124" y="1328706"/>
              <a:ext cx="61615" cy="88620"/>
            </a:xfrm>
            <a:custGeom>
              <a:rect b="b" l="l" r="r" t="t"/>
              <a:pathLst>
                <a:path extrusionOk="0" h="5349" w="3719">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2"/>
            <p:cNvSpPr/>
            <p:nvPr/>
          </p:nvSpPr>
          <p:spPr>
            <a:xfrm>
              <a:off x="5029485" y="1391215"/>
              <a:ext cx="87626" cy="55683"/>
            </a:xfrm>
            <a:custGeom>
              <a:rect b="b" l="l" r="r" t="t"/>
              <a:pathLst>
                <a:path extrusionOk="0" h="3361" w="5289">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2"/>
            <p:cNvSpPr/>
            <p:nvPr/>
          </p:nvSpPr>
          <p:spPr>
            <a:xfrm>
              <a:off x="4957615" y="1351552"/>
              <a:ext cx="87626" cy="55617"/>
            </a:xfrm>
            <a:custGeom>
              <a:rect b="b" l="l" r="r" t="t"/>
              <a:pathLst>
                <a:path extrusionOk="0" h="3357" w="5289">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2"/>
            <p:cNvSpPr/>
            <p:nvPr/>
          </p:nvSpPr>
          <p:spPr>
            <a:xfrm>
              <a:off x="4924248" y="1581575"/>
              <a:ext cx="89862" cy="53927"/>
            </a:xfrm>
            <a:custGeom>
              <a:rect b="b" l="l" r="r" t="t"/>
              <a:pathLst>
                <a:path extrusionOk="0" h="3255" w="5424">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2"/>
            <p:cNvSpPr/>
            <p:nvPr/>
          </p:nvSpPr>
          <p:spPr>
            <a:xfrm>
              <a:off x="4879383" y="1476339"/>
              <a:ext cx="91088" cy="53927"/>
            </a:xfrm>
            <a:custGeom>
              <a:rect b="b" l="l" r="r" t="t"/>
              <a:pathLst>
                <a:path extrusionOk="0" h="3255" w="5498">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2"/>
            <p:cNvSpPr/>
            <p:nvPr/>
          </p:nvSpPr>
          <p:spPr>
            <a:xfrm>
              <a:off x="5085947" y="1286409"/>
              <a:ext cx="66750" cy="79574"/>
            </a:xfrm>
            <a:custGeom>
              <a:rect b="b" l="l" r="r" t="t"/>
              <a:pathLst>
                <a:path extrusionOk="0" h="4803" w="4029">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2"/>
            <p:cNvSpPr/>
            <p:nvPr/>
          </p:nvSpPr>
          <p:spPr>
            <a:xfrm>
              <a:off x="5179686" y="1286409"/>
              <a:ext cx="66750" cy="79574"/>
            </a:xfrm>
            <a:custGeom>
              <a:rect b="b" l="l" r="r" t="t"/>
              <a:pathLst>
                <a:path extrusionOk="0" h="4803" w="4029">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2"/>
            <p:cNvSpPr/>
            <p:nvPr/>
          </p:nvSpPr>
          <p:spPr>
            <a:xfrm>
              <a:off x="5286165" y="1358279"/>
              <a:ext cx="79574" cy="116851"/>
            </a:xfrm>
            <a:custGeom>
              <a:rect b="b" l="l" r="r" t="t"/>
              <a:pathLst>
                <a:path extrusionOk="0" h="7053" w="4803">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2"/>
            <p:cNvSpPr/>
            <p:nvPr/>
          </p:nvSpPr>
          <p:spPr>
            <a:xfrm>
              <a:off x="5160385" y="1383942"/>
              <a:ext cx="88620" cy="104044"/>
            </a:xfrm>
            <a:custGeom>
              <a:rect b="b" l="l" r="r" t="t"/>
              <a:pathLst>
                <a:path extrusionOk="0" h="6280" w="5349">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2"/>
            <p:cNvSpPr/>
            <p:nvPr/>
          </p:nvSpPr>
          <p:spPr>
            <a:xfrm>
              <a:off x="4978159" y="1497843"/>
              <a:ext cx="154011" cy="91883"/>
            </a:xfrm>
            <a:custGeom>
              <a:rect b="b" l="l" r="r" t="t"/>
              <a:pathLst>
                <a:path extrusionOk="0" h="5546" w="9296">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2"/>
            <p:cNvSpPr/>
            <p:nvPr/>
          </p:nvSpPr>
          <p:spPr>
            <a:xfrm>
              <a:off x="5026917" y="1608299"/>
              <a:ext cx="104027" cy="63288"/>
            </a:xfrm>
            <a:custGeom>
              <a:rect b="b" l="l" r="r" t="t"/>
              <a:pathLst>
                <a:path extrusionOk="0" h="3820" w="6279">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rect b="b" l="l" r="r" t="t"/>
              <a:pathLst>
                <a:path extrusionOk="0" h="27861" w="26183">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2"/>
            <p:cNvSpPr/>
            <p:nvPr/>
          </p:nvSpPr>
          <p:spPr>
            <a:xfrm>
              <a:off x="3495914" y="3968621"/>
              <a:ext cx="368296" cy="435029"/>
            </a:xfrm>
            <a:custGeom>
              <a:rect b="b" l="l" r="r" t="t"/>
              <a:pathLst>
                <a:path extrusionOk="0" h="26258" w="2223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rect b="b" l="l" r="r" t="t"/>
              <a:pathLst>
                <a:path extrusionOk="0" h="21469" w="12085">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2"/>
            <p:cNvSpPr/>
            <p:nvPr/>
          </p:nvSpPr>
          <p:spPr>
            <a:xfrm>
              <a:off x="4076009" y="2777616"/>
              <a:ext cx="238721" cy="435079"/>
            </a:xfrm>
            <a:custGeom>
              <a:rect b="b" l="l" r="r" t="t"/>
              <a:pathLst>
                <a:path extrusionOk="0" h="26261" w="14409">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2"/>
            <p:cNvSpPr/>
            <p:nvPr/>
          </p:nvSpPr>
          <p:spPr>
            <a:xfrm>
              <a:off x="3720454" y="2554783"/>
              <a:ext cx="354230" cy="657912"/>
            </a:xfrm>
            <a:custGeom>
              <a:rect b="b" l="l" r="r" t="t"/>
              <a:pathLst>
                <a:path extrusionOk="0" h="39711" w="21381">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rect b="b" l="l" r="r" t="t"/>
              <a:pathLst>
                <a:path extrusionOk="0" h="47637" w="45549">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2"/>
            <p:cNvSpPr/>
            <p:nvPr/>
          </p:nvSpPr>
          <p:spPr>
            <a:xfrm>
              <a:off x="6276918" y="1394213"/>
              <a:ext cx="429993" cy="429877"/>
            </a:xfrm>
            <a:custGeom>
              <a:rect b="b" l="l" r="r" t="t"/>
              <a:pathLst>
                <a:path extrusionOk="0" h="25947" w="25954">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rect b="b" l="l" r="r" t="t"/>
              <a:pathLst>
                <a:path extrusionOk="0" h="8906" w="46559">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2"/>
            <p:cNvSpPr/>
            <p:nvPr/>
          </p:nvSpPr>
          <p:spPr>
            <a:xfrm>
              <a:off x="3570352" y="1331273"/>
              <a:ext cx="775177" cy="467154"/>
            </a:xfrm>
            <a:custGeom>
              <a:rect b="b" l="l" r="r" t="t"/>
              <a:pathLst>
                <a:path extrusionOk="0" h="28197" w="46789">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4245411" y="1487836"/>
              <a:ext cx="111615" cy="94998"/>
            </a:xfrm>
            <a:custGeom>
              <a:rect b="b" l="l" r="r" t="t"/>
              <a:pathLst>
                <a:path extrusionOk="0" h="5734" w="6737">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2"/>
            <p:cNvSpPr/>
            <p:nvPr/>
          </p:nvSpPr>
          <p:spPr>
            <a:xfrm>
              <a:off x="3566459" y="1482700"/>
              <a:ext cx="111715" cy="94998"/>
            </a:xfrm>
            <a:custGeom>
              <a:rect b="b" l="l" r="r" t="t"/>
              <a:pathLst>
                <a:path extrusionOk="0" h="5734" w="6743">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rect b="b" l="l" r="r" t="t"/>
              <a:pathLst>
                <a:path extrusionOk="0" h="3484" w="15648">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2"/>
            <p:cNvSpPr/>
            <p:nvPr/>
          </p:nvSpPr>
          <p:spPr>
            <a:xfrm>
              <a:off x="2429398" y="4292035"/>
              <a:ext cx="259248" cy="57705"/>
            </a:xfrm>
            <a:custGeom>
              <a:rect b="b" l="l" r="r" t="t"/>
              <a:pathLst>
                <a:path extrusionOk="0" h="3483" w="15648">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2"/>
            <p:cNvSpPr/>
            <p:nvPr/>
          </p:nvSpPr>
          <p:spPr>
            <a:xfrm>
              <a:off x="2456403" y="4375402"/>
              <a:ext cx="205354" cy="56479"/>
            </a:xfrm>
            <a:custGeom>
              <a:rect b="b" l="l" r="r" t="t"/>
              <a:pathLst>
                <a:path extrusionOk="0" h="3409" w="12395">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2"/>
            <p:cNvSpPr/>
            <p:nvPr/>
          </p:nvSpPr>
          <p:spPr>
            <a:xfrm>
              <a:off x="2322935" y="3642655"/>
              <a:ext cx="472290" cy="541592"/>
            </a:xfrm>
            <a:custGeom>
              <a:rect b="b" l="l" r="r" t="t"/>
              <a:pathLst>
                <a:path extrusionOk="0" h="32690" w="28507">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rect b="b" l="l" r="r" t="t"/>
              <a:pathLst>
                <a:path extrusionOk="0" h="13420" w="18207">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2"/>
            <p:cNvSpPr/>
            <p:nvPr/>
          </p:nvSpPr>
          <p:spPr>
            <a:xfrm>
              <a:off x="6174249" y="2876441"/>
              <a:ext cx="223313" cy="236700"/>
            </a:xfrm>
            <a:custGeom>
              <a:rect b="b" l="l" r="r" t="t"/>
              <a:pathLst>
                <a:path extrusionOk="0" h="14287" w="13479">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2"/>
            <p:cNvSpPr/>
            <p:nvPr/>
          </p:nvSpPr>
          <p:spPr>
            <a:xfrm>
              <a:off x="6638819" y="2827667"/>
              <a:ext cx="200218" cy="137394"/>
            </a:xfrm>
            <a:custGeom>
              <a:rect b="b" l="l" r="r" t="t"/>
              <a:pathLst>
                <a:path extrusionOk="0" h="8293" w="12085">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2"/>
            <p:cNvSpPr/>
            <p:nvPr/>
          </p:nvSpPr>
          <p:spPr>
            <a:xfrm>
              <a:off x="6411711" y="2896968"/>
              <a:ext cx="437597" cy="319620"/>
            </a:xfrm>
            <a:custGeom>
              <a:rect b="b" l="l" r="r" t="t"/>
              <a:pathLst>
                <a:path extrusionOk="0" h="19292" w="26413">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2"/>
            <p:cNvSpPr/>
            <p:nvPr/>
          </p:nvSpPr>
          <p:spPr>
            <a:xfrm>
              <a:off x="6315421" y="2486293"/>
              <a:ext cx="171987" cy="209248"/>
            </a:xfrm>
            <a:custGeom>
              <a:rect b="b" l="l" r="r" t="t"/>
              <a:pathLst>
                <a:path extrusionOk="0" h="12630" w="10381">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2"/>
            <p:cNvSpPr/>
            <p:nvPr/>
          </p:nvSpPr>
          <p:spPr>
            <a:xfrm>
              <a:off x="6400114" y="2427263"/>
              <a:ext cx="358123" cy="386354"/>
            </a:xfrm>
            <a:custGeom>
              <a:rect b="b" l="l" r="r" t="t"/>
              <a:pathLst>
                <a:path extrusionOk="0" h="23320" w="21616">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rect b="b" l="l" r="r" t="t"/>
              <a:pathLst>
                <a:path extrusionOk="0" h="14948" w="36563">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6289741" y="3915953"/>
              <a:ext cx="491607" cy="508225"/>
            </a:xfrm>
            <a:custGeom>
              <a:rect b="b" l="l" r="r" t="t"/>
              <a:pathLst>
                <a:path extrusionOk="0" h="30676" w="29673">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8" name="Shape 3758"/>
        <p:cNvGrpSpPr/>
        <p:nvPr/>
      </p:nvGrpSpPr>
      <p:grpSpPr>
        <a:xfrm>
          <a:off x="0" y="0"/>
          <a:ext cx="0" cy="0"/>
          <a:chOff x="0" y="0"/>
          <a:chExt cx="0" cy="0"/>
        </a:xfrm>
      </p:grpSpPr>
      <p:sp>
        <p:nvSpPr>
          <p:cNvPr id="3759" name="Google Shape;3759;p63"/>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760" name="Google Shape;3760;p63"/>
          <p:cNvSpPr txBox="1"/>
          <p:nvPr>
            <p:ph idx="1" type="subTitle"/>
          </p:nvPr>
        </p:nvSpPr>
        <p:spPr>
          <a:xfrm>
            <a:off x="724075" y="1553050"/>
            <a:ext cx="3840900" cy="2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Vectors</a:t>
            </a:r>
            <a:endParaRPr/>
          </a:p>
        </p:txBody>
      </p:sp>
      <p:sp>
        <p:nvSpPr>
          <p:cNvPr id="3761" name="Google Shape;3761;p63"/>
          <p:cNvSpPr txBox="1"/>
          <p:nvPr>
            <p:ph idx="2" type="subTitle"/>
          </p:nvPr>
        </p:nvSpPr>
        <p:spPr>
          <a:xfrm>
            <a:off x="4566700" y="1804375"/>
            <a:ext cx="3840600" cy="2795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uFill>
                  <a:noFill/>
                </a:uFill>
                <a:hlinkClick r:id="rId3"/>
              </a:rPr>
              <a:t>Paper fish in polluted water</a:t>
            </a:r>
            <a:endParaRPr/>
          </a:p>
          <a:p>
            <a:pPr indent="-323850" lvl="0" marL="457200" rtl="0" algn="l">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p:nvPr>
            <p:ph idx="3" type="subTitle"/>
          </p:nvPr>
        </p:nvSpPr>
        <p:spPr>
          <a:xfrm>
            <a:off x="724075" y="1804377"/>
            <a:ext cx="3840900" cy="2795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uFill>
                  <a:noFill/>
                </a:uFill>
                <a:hlinkClick r:id="rId5"/>
              </a:rPr>
              <a:t>Flat world oceans day</a:t>
            </a:r>
            <a:endParaRPr/>
          </a:p>
          <a:p>
            <a:pPr indent="-323850" lvl="0" marL="457200" rtl="0" algn="l">
              <a:spcBef>
                <a:spcPts val="0"/>
              </a:spcBef>
              <a:spcAft>
                <a:spcPts val="0"/>
              </a:spcAft>
              <a:buSzPts val="1500"/>
              <a:buChar char="●"/>
            </a:pPr>
            <a:r>
              <a:rPr lang="en">
                <a:uFill>
                  <a:noFill/>
                </a:uFill>
                <a:hlinkClick r:id="rId6"/>
              </a:rPr>
              <a:t>Illustrated world oceans day event </a:t>
            </a:r>
            <a:br>
              <a:rPr lang="en">
                <a:uFill>
                  <a:noFill/>
                </a:uFill>
                <a:hlinkClick r:id="rId7"/>
              </a:rPr>
            </a:br>
            <a:r>
              <a:rPr lang="en">
                <a:uFill>
                  <a:noFill/>
                </a:uFill>
                <a:hlinkClick r:id="rId8"/>
              </a:rPr>
              <a:t>with lettering</a:t>
            </a:r>
            <a:endParaRPr/>
          </a:p>
          <a:p>
            <a:pPr indent="-323850" lvl="0" marL="457200" rtl="0" algn="l">
              <a:spcBef>
                <a:spcPts val="0"/>
              </a:spcBef>
              <a:spcAft>
                <a:spcPts val="0"/>
              </a:spcAft>
              <a:buSzPts val="1500"/>
              <a:buChar char="●"/>
            </a:pPr>
            <a:r>
              <a:rPr lang="en">
                <a:uFill>
                  <a:noFill/>
                </a:uFill>
                <a:hlinkClick r:id="rId9"/>
              </a:rPr>
              <a:t>Flat design ecology concept with natural elements</a:t>
            </a:r>
            <a:endParaRPr/>
          </a:p>
          <a:p>
            <a:pPr indent="-323850" lvl="0" marL="457200" rtl="0" algn="l">
              <a:spcBef>
                <a:spcPts val="0"/>
              </a:spcBef>
              <a:spcAft>
                <a:spcPts val="0"/>
              </a:spcAft>
              <a:buSzPts val="1500"/>
              <a:buChar char="●"/>
            </a:pPr>
            <a:r>
              <a:rPr lang="en">
                <a:uFill>
                  <a:noFill/>
                </a:uFill>
                <a:hlinkClick r:id="rId10"/>
              </a:rPr>
              <a:t>Green ecology icons</a:t>
            </a:r>
            <a:endParaRPr/>
          </a:p>
        </p:txBody>
      </p:sp>
      <p:sp>
        <p:nvSpPr>
          <p:cNvPr id="3763" name="Google Shape;3763;p63"/>
          <p:cNvSpPr txBox="1"/>
          <p:nvPr>
            <p:ph idx="4" type="subTitle"/>
          </p:nvPr>
        </p:nvSpPr>
        <p:spPr>
          <a:xfrm>
            <a:off x="4564974" y="1553050"/>
            <a:ext cx="3840900" cy="22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Images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67" name="Shape 3767"/>
        <p:cNvGrpSpPr/>
        <p:nvPr/>
      </p:nvGrpSpPr>
      <p:grpSpPr>
        <a:xfrm>
          <a:off x="0" y="0"/>
          <a:ext cx="0" cy="0"/>
          <a:chOff x="0" y="0"/>
          <a:chExt cx="0" cy="0"/>
        </a:xfrm>
      </p:grpSpPr>
      <p:sp>
        <p:nvSpPr>
          <p:cNvPr id="3768" name="Google Shape;3768;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770" name="Google Shape;3770;p64"/>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74" name="Shape 3774"/>
        <p:cNvGrpSpPr/>
        <p:nvPr/>
      </p:nvGrpSpPr>
      <p:grpSpPr>
        <a:xfrm>
          <a:off x="0" y="0"/>
          <a:ext cx="0" cy="0"/>
          <a:chOff x="0" y="0"/>
          <a:chExt cx="0" cy="0"/>
        </a:xfrm>
      </p:grpSpPr>
      <p:sp>
        <p:nvSpPr>
          <p:cNvPr id="3775" name="Google Shape;3775;p65"/>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777" name="Google Shape;3777;p65"/>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fmla="val 16667" name="adj"/>
              </a:avLst>
            </a:prstGeom>
            <a:solidFill>
              <a:srgbClr val="3BAEC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txBox="1"/>
            <p:nvPr/>
          </p:nvSpPr>
          <p:spPr>
            <a:xfrm>
              <a:off x="36453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fmla="val 16667" name="adj"/>
              </a:avLst>
            </a:prstGeom>
            <a:solidFill>
              <a:srgbClr val="70CB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fmla="val 16667" name="adj"/>
              </a:avLst>
            </a:prstGeom>
            <a:solidFill>
              <a:srgbClr val="78D7F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5"/>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fmla="val 16667" name="adj"/>
              </a:avLst>
            </a:prstGeom>
            <a:solidFill>
              <a:srgbClr val="3EB6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5"/>
            <p:cNvSpPr txBox="1"/>
            <p:nvPr/>
          </p:nvSpPr>
          <p:spPr>
            <a:xfrm>
              <a:off x="25835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fmla="val 16667" name="adj"/>
              </a:avLst>
            </a:prstGeom>
            <a:solidFill>
              <a:srgbClr val="4298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txBox="1"/>
            <p:nvPr/>
          </p:nvSpPr>
          <p:spPr>
            <a:xfrm>
              <a:off x="68358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fmla="val 16667" name="adj"/>
              </a:avLst>
            </a:prstGeom>
            <a:solidFill>
              <a:srgbClr val="26647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txBox="1"/>
            <p:nvPr/>
          </p:nvSpPr>
          <p:spPr>
            <a:xfrm>
              <a:off x="79026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a:t>
              </a: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5"/>
            <p:cNvSpPr txBox="1"/>
            <p:nvPr/>
          </p:nvSpPr>
          <p:spPr>
            <a:xfrm>
              <a:off x="15167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ffffff</a:t>
              </a:r>
              <a:endParaRPr sz="1000">
                <a:solidFill>
                  <a:schemeClr val="dk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802" name="Shape 3802"/>
        <p:cNvGrpSpPr/>
        <p:nvPr/>
      </p:nvGrpSpPr>
      <p:grpSpPr>
        <a:xfrm>
          <a:off x="0" y="0"/>
          <a:ext cx="0" cy="0"/>
          <a:chOff x="0" y="0"/>
          <a:chExt cx="0" cy="0"/>
        </a:xfrm>
      </p:grpSpPr>
      <p:sp>
        <p:nvSpPr>
          <p:cNvPr id="3803" name="Google Shape;3803;p66"/>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descr="im08" id="3805" name="Google Shape;3805;p6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descr="im09" id="3810" name="Google Shape;3810;p66"/>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descr="im0914" id="3811" name="Google Shape;3811;p66"/>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descr="im0912" id="3812" name="Google Shape;3812;p66"/>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descr="im0911" id="3813" name="Google Shape;3813;p66"/>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818"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7"/>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4" name="Google Shape;3894;p67"/>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7"/>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7"/>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906" name="Google Shape;3906;p67"/>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7"/>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7"/>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7"/>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7"/>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7"/>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7"/>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7"/>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7"/>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7"/>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2" name="Google Shape;3972;p6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6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1" name="Google Shape;4031;p6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7" name="Google Shape;4147;p6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7"/>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7"/>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5"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68" name="Google Shape;4168;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6" name="Google Shape;4206;p6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226" name="Google Shape;4226;p6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246" name="Google Shape;4246;p6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47" name="Google Shape;4247;p6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1" name="Google Shape;4251;p6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7" name="Google Shape;4257;p6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9" name="Google Shape;4269;p6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1" name="Google Shape;4301;p6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04" name="Google Shape;4304;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8" name="Google Shape;4308;p6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1" name="Google Shape;4321;p6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4" name="Google Shape;4334;p6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351" name="Google Shape;4351;p6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363" name="Google Shape;4363;p6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9" name="Google Shape;4379;p6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88" name="Google Shape;4388;p6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98" name="Google Shape;4398;p6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404" name="Google Shape;4404;p6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1" name="Google Shape;6061;p6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0" name="Google Shape;6070;p6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2" name="Google Shape;6092;p6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5" name="Google Shape;6095;p6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5" name="Google Shape;6115;p6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423" name="Google Shape;6423;p6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26" name="Google Shape;6426;p6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3" name="Google Shape;6613;p6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1" name="Google Shape;6621;p6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9" name="Google Shape;6659;p6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3" name="Google Shape;6733;p6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5" name="Google Shape;6835;p6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2"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948" name="Google Shape;6948;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953" name="Google Shape;6953;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958" name="Google Shape;6958;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963" name="Google Shape;6963;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3" name="Google Shape;6973;p6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4" name="Google Shape;6974;p6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977" name="Google Shape;6977;p6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980" name="Google Shape;6980;p6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1" name="Google Shape;6981;p6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2" name="Google Shape;6982;p6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5" name="Google Shape;6985;p6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991" name="Google Shape;6991;p6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996" name="Google Shape;6996;p6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001" name="Google Shape;7001;p6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7006" name="Google Shape;7006;p6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010" name="Google Shape;7010;p6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7017" name="Google Shape;7017;p6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022" name="Google Shape;7022;p6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7011" name="Google Shape;7011;p6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7030" name="Google Shape;7030;p69"/>
            <p:cNvCxnSpPr>
              <a:stCxn id="7029" idx="0"/>
              <a:endCxn id="703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034" name="Google Shape;7034;p69"/>
            <p:cNvCxnSpPr>
              <a:stCxn id="7033" idx="0"/>
              <a:endCxn id="703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7035" name="Google Shape;7035;p6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6" name="Google Shape;7066;p6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0" name="Google Shape;7110;p69"/>
            <p:cNvCxnSpPr>
              <a:stCxn id="7107" idx="6"/>
              <a:endCxn id="710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111" name="Google Shape;7111;p69"/>
            <p:cNvCxnSpPr>
              <a:stCxn id="7108" idx="4"/>
              <a:endCxn id="711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7113" name="Google Shape;7113;p69"/>
            <p:cNvCxnSpPr>
              <a:stCxn id="7112" idx="6"/>
              <a:endCxn id="710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114" name="Google Shape;7114;p69"/>
            <p:cNvCxnSpPr>
              <a:stCxn id="7109" idx="4"/>
              <a:endCxn id="711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7" name="Google Shape;7117;p69"/>
            <p:cNvCxnSpPr>
              <a:endCxn id="711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126" name="Google Shape;7126;p6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127" name="Google Shape;7127;p6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128" name="Google Shape;7128;p6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7129" name="Google Shape;7129;p6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130" name="Google Shape;7130;p6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1" name="Google Shape;7131;p6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132" name="Google Shape;7132;p6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40" name="Google Shape;7140;p6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141" name="Google Shape;7141;p6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142" name="Google Shape;7142;p6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143" name="Google Shape;7143;p6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144" name="Google Shape;7144;p6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145" name="Google Shape;7145;p6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7146" name="Google Shape;7146;p69"/>
            <p:cNvCxnSpPr>
              <a:stCxn id="7139" idx="2"/>
              <a:endCxn id="714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147" name="Google Shape;7147;p69"/>
            <p:cNvCxnSpPr>
              <a:stCxn id="7141" idx="0"/>
              <a:endCxn id="713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148" name="Google Shape;7148;p69"/>
            <p:cNvCxnSpPr>
              <a:stCxn id="7141" idx="2"/>
              <a:endCxn id="714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149" name="Google Shape;7149;p69"/>
            <p:cNvCxnSpPr>
              <a:stCxn id="7142" idx="0"/>
              <a:endCxn id="714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150" name="Google Shape;7150;p69"/>
            <p:cNvCxnSpPr>
              <a:stCxn id="7140" idx="2"/>
              <a:endCxn id="714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151" name="Google Shape;7151;p69"/>
            <p:cNvCxnSpPr>
              <a:stCxn id="7144" idx="0"/>
              <a:endCxn id="714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167" name="Google Shape;7167;p6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7170" name="Google Shape;7170;p6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173" name="Google Shape;7173;p6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7176" name="Google Shape;7176;p6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2" name="Google Shape;7182;p6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7" name="Google Shape;7187;p6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8" name="Google Shape;7188;p6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4" name="Google Shape;7194;p6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5" name="Google Shape;7195;p6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1" name="Google Shape;7281;p6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83" name="Google Shape;7283;p6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8" name="Google Shape;7318;p6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9" name="Google Shape;7319;p6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364" name="Google Shape;7364;p7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79" name="Google Shape;7379;p7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0" name="Google Shape;7380;p7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1" name="Google Shape;7381;p7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2" name="Google Shape;7382;p7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3" name="Google Shape;7383;p7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4" name="Google Shape;7384;p7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5" name="Google Shape;7385;p7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6" name="Google Shape;7386;p7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7" name="Google Shape;7387;p7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8" name="Google Shape;7388;p7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89" name="Google Shape;7389;p7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{6D20B2FF-1F76-4076-8C61-67296D577275}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393" name="Google Shape;7393;p7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394" name="Google Shape;7394;p7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395" name="Google Shape;7395;p7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{6D20B2FF-1F76-4076-8C61-67296D577275}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{6D20B2FF-1F76-4076-8C61-67296D577275}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{6D20B2FF-1F76-4076-8C61-67296D577275}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493" name="Google Shape;7493;p7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494" name="Google Shape;7494;p7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495" name="Google Shape;7495;p7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496" name="Google Shape;7496;p7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5" name="Google Shape;7545;p7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6" name="Google Shape;7696;p7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723" name="Google Shape;7723;p7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726" name="Google Shape;7726;p7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729" name="Google Shape;7729;p7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732" name="Google Shape;7732;p7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3" name="Google Shape;7753;p7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756" name="Google Shape;7756;p7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757" name="Google Shape;7757;p7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758" name="Google Shape;7758;p7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759" name="Google Shape;7759;p7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760" name="Google Shape;7760;p7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772" name="Google Shape;7772;p7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35" name="Google Shape;7835;p71"/>
              <p:cNvCxnSpPr>
                <a:stCxn id="783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836" name="Google Shape;7836;p71"/>
              <p:cNvCxnSpPr>
                <a:stCxn id="783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837" name="Google Shape;7837;p71"/>
              <p:cNvCxnSpPr>
                <a:stCxn id="783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838" name="Google Shape;7838;p71"/>
              <p:cNvCxnSpPr>
                <a:stCxn id="783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839" name="Google Shape;7839;p71"/>
              <p:cNvCxnSpPr>
                <a:stCxn id="783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899" name="Google Shape;7899;p7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8" name="Shape 3128"/>
        <p:cNvGrpSpPr/>
        <p:nvPr/>
      </p:nvGrpSpPr>
      <p:grpSpPr>
        <a:xfrm>
          <a:off x="0" y="0"/>
          <a:ext cx="0" cy="0"/>
          <a:chOff x="0" y="0"/>
          <a:chExt cx="0" cy="0"/>
        </a:xfrm>
      </p:grpSpPr>
      <p:sp>
        <p:nvSpPr>
          <p:cNvPr id="3129" name="Google Shape;3129;p36"/>
          <p:cNvSpPr txBox="1"/>
          <p:nvPr>
            <p:ph idx="1" type="body"/>
          </p:nvPr>
        </p:nvSpPr>
        <p:spPr>
          <a:xfrm>
            <a:off x="1890750" y="3027963"/>
            <a:ext cx="5362500" cy="6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even hotter than Mercury and its atmosphere is extremely poisonous. It’s the second-brightest natural object in the night sky after the Moon</a:t>
            </a:r>
            <a:endParaRPr/>
          </a:p>
        </p:txBody>
      </p:sp>
      <p:sp>
        <p:nvSpPr>
          <p:cNvPr id="3130" name="Google Shape;3130;p36"/>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3131" name="Google Shape;3131;p36"/>
          <p:cNvGrpSpPr/>
          <p:nvPr/>
        </p:nvGrpSpPr>
        <p:grpSpPr>
          <a:xfrm>
            <a:off x="3963900" y="1535675"/>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rect b="b" l="l" r="r" t="t"/>
                <a:pathLst>
                  <a:path extrusionOk="0" h="4263" w="3758">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6"/>
              <p:cNvSpPr/>
              <p:nvPr/>
            </p:nvSpPr>
            <p:spPr>
              <a:xfrm>
                <a:off x="4538254" y="4006426"/>
                <a:ext cx="352274" cy="399400"/>
              </a:xfrm>
              <a:custGeom>
                <a:rect b="b" l="l" r="r" t="t"/>
                <a:pathLst>
                  <a:path extrusionOk="0" h="4263" w="376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6"/>
              <p:cNvSpPr/>
              <p:nvPr/>
            </p:nvSpPr>
            <p:spPr>
              <a:xfrm>
                <a:off x="4436599" y="3868888"/>
                <a:ext cx="171172" cy="249403"/>
              </a:xfrm>
              <a:custGeom>
                <a:rect b="b" l="l" r="r" t="t"/>
                <a:pathLst>
                  <a:path extrusionOk="0" h="2662" w="1827">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6"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122" name="Google Shape;8122;p7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125" name="Google Shape;8125;p7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146" name="Google Shape;8146;p7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2" name="Google Shape;8162;p7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66" name="Google Shape;8166;p7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69" name="Google Shape;8169;p7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72" name="Google Shape;8172;p7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75" name="Google Shape;8175;p7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184" name="Google Shape;8184;p7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58" name="Google Shape;8258;p7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259" name="Google Shape;8259;p7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260" name="Google Shape;8260;p7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261" name="Google Shape;8261;p7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262" name="Google Shape;8262;p7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68" name="Google Shape;8268;p7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73" name="Google Shape;8273;p7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78" name="Google Shape;8278;p7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83" name="Google Shape;8283;p7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1" name="Google Shape;8291;p7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8" name="Google Shape;8298;p7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5" name="Google Shape;8305;p7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9" name="Google Shape;8309;p7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16" name="Shape 8316"/>
        <p:cNvGrpSpPr/>
        <p:nvPr/>
      </p:nvGrpSpPr>
      <p:grpSpPr>
        <a:xfrm>
          <a:off x="0" y="0"/>
          <a:ext cx="0" cy="0"/>
          <a:chOff x="0" y="0"/>
          <a:chExt cx="0" cy="0"/>
        </a:xfrm>
      </p:grpSpPr>
      <p:sp>
        <p:nvSpPr>
          <p:cNvPr id="8317" name="Google Shape;8317;p7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1" name="Google Shape;8321;p7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2" name="Google Shape;8322;p7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3" name="Google Shape;8323;p7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4" name="Google Shape;8324;p7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5" name="Google Shape;8325;p7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8" name="Google Shape;8328;p7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1" name="Google Shape;8331;p7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4" name="Google Shape;8334;p7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7" name="Google Shape;8337;p7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8" name="Google Shape;8338;p7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9" name="Google Shape;8339;p7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0" name="Google Shape;8340;p7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1" name="Google Shape;8341;p7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4" name="Google Shape;8344;p7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5" name="Google Shape;8345;p7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6" name="Google Shape;8346;p7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7" name="Google Shape;8347;p7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8" name="Google Shape;8348;p7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9" name="Google Shape;8349;p7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0" name="Google Shape;8350;p7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3" name="Google Shape;8353;p7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6" name="Google Shape;8356;p7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9" name="Google Shape;8359;p7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2" name="Google Shape;8362;p7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3" name="Google Shape;8363;p7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4" name="Google Shape;8364;p7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5" name="Google Shape;8365;p7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8" name="Google Shape;8368;p7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9" name="Google Shape;8369;p7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7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71" name="Google Shape;8371;p7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4" name="Google Shape;8374;p7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5" name="Google Shape;8375;p7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8" name="Google Shape;8378;p7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1" name="Google Shape;8381;p7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2" name="Google Shape;8382;p7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83" name="Google Shape;8383;p7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6" name="Google Shape;8386;p7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7" name="Google Shape;8387;p7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8" name="Google Shape;8388;p7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1" name="Google Shape;8391;p7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4" name="Google Shape;8394;p7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5" name="Google Shape;8395;p7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6" name="Google Shape;8396;p7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7" name="Google Shape;8397;p7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8" name="Google Shape;8398;p7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1" name="Google Shape;8401;p7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2" name="Google Shape;8402;p7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3" name="Google Shape;8403;p7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4" name="Google Shape;8404;p7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5" name="Google Shape;8405;p7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6" name="Google Shape;8406;p7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9" name="Google Shape;8409;p7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0" name="Google Shape;8410;p7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1" name="Google Shape;8411;p7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4" name="Google Shape;8414;p7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7" name="Google Shape;8417;p7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8" name="Google Shape;8418;p7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1" name="Google Shape;8421;p7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2" name="Google Shape;8422;p7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5" name="Google Shape;8425;p7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8" name="Google Shape;8428;p7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9" name="Google Shape;8429;p7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0" name="Google Shape;8430;p7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1" name="Google Shape;8431;p7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4" name="Google Shape;8434;p7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5" name="Google Shape;8435;p7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6" name="Google Shape;8436;p7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7" name="Google Shape;8437;p7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8" name="Google Shape;8438;p7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9" name="Google Shape;8439;p7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0" name="Google Shape;8440;p7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1" name="Google Shape;8441;p7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2" name="Google Shape;8442;p7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3" name="Google Shape;8443;p7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4" name="Google Shape;8444;p7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5" name="Google Shape;8445;p7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6" name="Google Shape;8446;p7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7" name="Google Shape;8447;p7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8" name="Google Shape;8448;p7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9" name="Google Shape;8449;p7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0" name="Google Shape;8450;p7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1" name="Google Shape;8451;p7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4" name="Google Shape;8454;p7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5" name="Google Shape;8455;p7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6" name="Google Shape;8456;p7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9" name="Google Shape;8459;p7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0" name="Google Shape;8460;p7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3" name="Google Shape;8463;p7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4" name="Google Shape;8464;p7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5" name="Google Shape;8465;p7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6" name="Google Shape;8466;p7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9" name="Google Shape;8469;p7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0" name="Google Shape;8470;p7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3" name="Google Shape;8473;p7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4" name="Google Shape;8474;p7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7" name="Google Shape;8477;p7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8" name="Google Shape;8478;p7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9" name="Google Shape;8479;p7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0" name="Google Shape;8480;p7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3" name="Google Shape;8483;p7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4" name="Google Shape;8484;p7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85" name="Google Shape;8485;p7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8" name="Google Shape;8488;p7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1" name="Google Shape;8491;p7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2" name="Google Shape;8492;p7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3" name="Google Shape;8493;p7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4" name="Google Shape;8494;p7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5" name="Google Shape;8495;p7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6" name="Google Shape;8496;p7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7" name="Google Shape;8497;p7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0" name="Google Shape;8500;p7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1" name="Google Shape;8501;p7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4" name="Google Shape;8504;p7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7" name="Google Shape;8507;p7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8" name="Google Shape;8508;p7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1" name="Google Shape;8511;p7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2" name="Google Shape;8512;p7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3" name="Google Shape;8513;p7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4" name="Google Shape;8514;p7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7" name="Google Shape;8517;p7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18" name="Google Shape;8518;p7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1" name="Google Shape;8521;p7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2" name="Google Shape;8522;p7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3" name="Google Shape;8523;p7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4" name="Google Shape;8524;p7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5" name="Google Shape;8525;p7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6" name="Google Shape;8526;p7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9" name="Google Shape;8529;p7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0" name="Google Shape;8530;p7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3" name="Google Shape;8533;p7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4" name="Google Shape;8534;p7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5" name="Google Shape;8535;p7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8" name="Google Shape;8538;p7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9" name="Google Shape;8539;p7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0" name="Google Shape;8540;p7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1" name="Google Shape;8541;p7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2" name="Google Shape;8542;p7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5" name="Google Shape;8545;p7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6" name="Google Shape;8546;p7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9" name="Google Shape;8549;p7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0" name="Google Shape;8550;p7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1" name="Google Shape;8551;p7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2" name="Google Shape;8552;p7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3" name="Google Shape;8553;p7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4" name="Google Shape;8554;p7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7" name="Google Shape;8557;p7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8" name="Google Shape;8558;p7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9" name="Google Shape;8559;p7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0" name="Google Shape;8560;p7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61" name="Google Shape;8561;p7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4" name="Google Shape;8564;p7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5" name="Google Shape;8565;p7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8" name="Google Shape;8568;p7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69" name="Google Shape;8569;p7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2" name="Google Shape;8572;p7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5" name="Google Shape;8575;p7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76" name="Google Shape;8576;p7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7" name="Google Shape;8577;p7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0" name="Google Shape;8580;p7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1" name="Google Shape;8581;p7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2" name="Google Shape;8582;p7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3" name="Google Shape;8583;p7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6" name="Google Shape;8586;p7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7" name="Google Shape;8587;p7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8" name="Google Shape;8588;p7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9" name="Google Shape;8589;p7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0" name="Google Shape;8590;p7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3" name="Google Shape;8593;p7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4" name="Google Shape;8594;p7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5" name="Google Shape;8595;p7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6" name="Google Shape;8596;p7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9" name="Google Shape;8599;p7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0" name="Google Shape;8600;p7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1" name="Google Shape;8601;p7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4" name="Google Shape;8604;p7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7" name="Google Shape;8607;p7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0" name="Google Shape;8610;p7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3" name="Google Shape;8613;p7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6" name="Google Shape;8616;p7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7" name="Google Shape;8617;p7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8" name="Google Shape;8618;p7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9" name="Google Shape;8619;p7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0" name="Google Shape;8620;p7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3" name="Google Shape;8623;p7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4" name="Google Shape;8624;p7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7" name="Google Shape;8627;p7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8" name="Google Shape;8628;p7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9" name="Google Shape;8629;p7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2" name="Google Shape;8632;p7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3" name="Google Shape;8633;p7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6" name="Google Shape;8636;p7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7" name="Google Shape;8637;p7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8" name="Google Shape;8638;p7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9" name="Google Shape;8639;p7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0" name="Google Shape;8640;p7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1" name="Google Shape;8641;p7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2" name="Google Shape;8642;p7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5" name="Google Shape;8645;p7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6" name="Google Shape;8646;p7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7" name="Google Shape;8647;p7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8" name="Google Shape;8648;p7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1" name="Google Shape;8651;p7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2" name="Google Shape;8652;p7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3" name="Google Shape;8653;p7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4" name="Google Shape;8654;p7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5" name="Google Shape;8655;p7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8" name="Google Shape;8658;p7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9" name="Google Shape;8659;p7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0" name="Google Shape;8660;p7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1" name="Google Shape;8661;p7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2" name="Google Shape;8662;p7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3" name="Google Shape;8663;p7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4" name="Google Shape;8664;p7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5" name="Google Shape;8665;p7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6" name="Google Shape;8666;p7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7" name="Google Shape;8667;p7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8" name="Google Shape;8668;p7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1" name="Google Shape;8671;p7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2" name="Google Shape;8672;p7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3" name="Google Shape;8673;p7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4" name="Google Shape;8674;p7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5" name="Google Shape;8675;p7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6" name="Google Shape;8676;p7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9" name="Google Shape;8679;p7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0" name="Google Shape;8680;p7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1" name="Google Shape;8681;p7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2" name="Google Shape;8682;p7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5" name="Google Shape;8685;p7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86" name="Google Shape;8686;p7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9" name="Google Shape;8689;p7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2" name="Google Shape;8692;p7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3" name="Google Shape;8693;p7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6" name="Google Shape;8696;p7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7" name="Google Shape;8697;p7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0" name="Google Shape;8700;p7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3" name="Google Shape;8703;p7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6" name="Google Shape;8706;p7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7" name="Google Shape;8707;p7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0" name="Google Shape;8710;p7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1" name="Google Shape;8711;p7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4" name="Google Shape;8714;p7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5" name="Google Shape;8715;p7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6" name="Google Shape;8716;p7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9" name="Google Shape;8719;p7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0" name="Google Shape;8720;p7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1" name="Google Shape;8721;p7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4" name="Google Shape;8724;p7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5" name="Google Shape;8725;p7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6" name="Google Shape;8726;p7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30" name="Shape 8730"/>
        <p:cNvGrpSpPr/>
        <p:nvPr/>
      </p:nvGrpSpPr>
      <p:grpSpPr>
        <a:xfrm>
          <a:off x="0" y="0"/>
          <a:ext cx="0" cy="0"/>
          <a:chOff x="0" y="0"/>
          <a:chExt cx="0" cy="0"/>
        </a:xfrm>
      </p:grpSpPr>
      <p:sp>
        <p:nvSpPr>
          <p:cNvPr id="8731" name="Google Shape;8731;p74"/>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4" name="Google Shape;8754;p74"/>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1" name="Google Shape;8761;p74"/>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4"/>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1" name="Google Shape;8771;p74"/>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9" name="Google Shape;8799;p74"/>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3" name="Google Shape;8803;p74"/>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4"/>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7" name="Google Shape;8817;p74"/>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4" name="Google Shape;8844;p74"/>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4"/>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7" name="Google Shape;8867;p74"/>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1" name="Google Shape;8881;p74"/>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6" name="Google Shape;8896;p74"/>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5" name="Google Shape;8925;p74"/>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9" name="Google Shape;8949;p74"/>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0" name="Google Shape;8960;p74"/>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1" name="Google Shape;9011;p74"/>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4" name="Google Shape;9044;p74"/>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9" name="Google Shape;9049;p74"/>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4" name="Google Shape;9054;p74"/>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9" name="Google Shape;9069;p74"/>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4" name="Google Shape;9074;p74"/>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7" name="Google Shape;9087;p74"/>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91" name="Shape 9091"/>
        <p:cNvGrpSpPr/>
        <p:nvPr/>
      </p:nvGrpSpPr>
      <p:grpSpPr>
        <a:xfrm>
          <a:off x="0" y="0"/>
          <a:ext cx="0" cy="0"/>
          <a:chOff x="0" y="0"/>
          <a:chExt cx="0" cy="0"/>
        </a:xfrm>
      </p:grpSpPr>
      <p:sp>
        <p:nvSpPr>
          <p:cNvPr id="9092" name="Google Shape;9092;p75"/>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2" name="Google Shape;9102;p75"/>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3" name="Google Shape;9143;p75"/>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5"/>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5"/>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7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6" name="Google Shape;9186;p75"/>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1" name="Google Shape;9191;p75"/>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7" name="Google Shape;9207;p75"/>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9" name="Google Shape;9259;p75"/>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5" name="Google Shape;9265;p75"/>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1" name="Google Shape;9281;p75"/>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5"/>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5"/>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7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7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7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9" name="Google Shape;9429;p75"/>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7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1" name="Google Shape;9441;p75"/>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7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7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7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7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7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7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7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7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7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7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7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7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7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7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7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7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7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7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7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7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7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7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7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7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7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7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7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7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7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7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7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7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7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7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7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7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7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7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7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7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7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7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7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01" name="Shape 9601"/>
        <p:cNvGrpSpPr/>
        <p:nvPr/>
      </p:nvGrpSpPr>
      <p:grpSpPr>
        <a:xfrm>
          <a:off x="0" y="0"/>
          <a:ext cx="0" cy="0"/>
          <a:chOff x="0" y="0"/>
          <a:chExt cx="0" cy="0"/>
        </a:xfrm>
      </p:grpSpPr>
      <p:sp>
        <p:nvSpPr>
          <p:cNvPr id="9602" name="Google Shape;9602;p7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7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7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7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7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7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7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7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7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7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7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7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0" name="Google Shape;9620;p76"/>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7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7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7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7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7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7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7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7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7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7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2" name="Google Shape;9642;p76"/>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76"/>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7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7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7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7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7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7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7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7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7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7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7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7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7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7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7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7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7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7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7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7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7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7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7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7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7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7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7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7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7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7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7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7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7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7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7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7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7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7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7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7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7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7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7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7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7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7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7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7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7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7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7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7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7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7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7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7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7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7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7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7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8" name="Google Shape;9778;p76"/>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7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7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7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7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7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7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7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7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7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7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7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7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7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7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7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7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7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7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7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7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7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7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7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7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7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7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7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7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7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7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7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7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7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5" name="Google Shape;9865;p76"/>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7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7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7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7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7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7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7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7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7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7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7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7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7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7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7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7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7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7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7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7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7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7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7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7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7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7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7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7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7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7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7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7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7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7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7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7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7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7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7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7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7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7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7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7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7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7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7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7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7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7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7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7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7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7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7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7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7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7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7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7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7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7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7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7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7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7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7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7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7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7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7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7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7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7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7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7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7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7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7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7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7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7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7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7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7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7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7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7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7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7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7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7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7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7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7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7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7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7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7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7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7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7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7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7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7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7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7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7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7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7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7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7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7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7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7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7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7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7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7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7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7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7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7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7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7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7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7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7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7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7" name="Google Shape;10097;p76"/>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6"/>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7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7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7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7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7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7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7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7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7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7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7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7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7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7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7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7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7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7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7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7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7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7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7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7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7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7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7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7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7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7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7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7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7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7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7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7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7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7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7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7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7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7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7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7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7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7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7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7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7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7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7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7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7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7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7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7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7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7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7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7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7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7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7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7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7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7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7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7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7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7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7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7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7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7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7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21" name="Shape 10221"/>
        <p:cNvGrpSpPr/>
        <p:nvPr/>
      </p:nvGrpSpPr>
      <p:grpSpPr>
        <a:xfrm>
          <a:off x="0" y="0"/>
          <a:ext cx="0" cy="0"/>
          <a:chOff x="0" y="0"/>
          <a:chExt cx="0" cy="0"/>
        </a:xfrm>
      </p:grpSpPr>
      <p:sp>
        <p:nvSpPr>
          <p:cNvPr id="10222" name="Google Shape;10222;p7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7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7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7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7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7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7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7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7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7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7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7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7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7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7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7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7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7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7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7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7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7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7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7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7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7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7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7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7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7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7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7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7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7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7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7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7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7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7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7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7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7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7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7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7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7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7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7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7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7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7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7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7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7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7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7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7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7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7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7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7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7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7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7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7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7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7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7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7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7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7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7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7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7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7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7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7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7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7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7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7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7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7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7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7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7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7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7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7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7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7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7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7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7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7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7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7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7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7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7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7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7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7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7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7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7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7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7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7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7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7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7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7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7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7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7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7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7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7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7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7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7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7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7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7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7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7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7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7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7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7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7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7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7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7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7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7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7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7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7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7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7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7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7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7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7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7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7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7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7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7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7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7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7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7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7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7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7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7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7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7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7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7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7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7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7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7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7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7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7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7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7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7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7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7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7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7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7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7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7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7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7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7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7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7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7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7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7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7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7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7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7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7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7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7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7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7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7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7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7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7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7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7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7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7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7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7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7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7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7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7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7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7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7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7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7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7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7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7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7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7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7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7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7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7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7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7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1" name="Google Shape;10561;p77"/>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7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7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7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7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7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7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7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7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7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7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7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7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7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7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7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7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7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7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7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7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7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7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7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7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7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7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7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7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7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7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7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7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7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7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7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7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7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7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7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7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7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7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7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7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7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7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7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7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7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7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7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7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7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7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7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7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0" name="Google Shape;10640;p77"/>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77"/>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77"/>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77"/>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77"/>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77"/>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77"/>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77"/>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77"/>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77"/>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77"/>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7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7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7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7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7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7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7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7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7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7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7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7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7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7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7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7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7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7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7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7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7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7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7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7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7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7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7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7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7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7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7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7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7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7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7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7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7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7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7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7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7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7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7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7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7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7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7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7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7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7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7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7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7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7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7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7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7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7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7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7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7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7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7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7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7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7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7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7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7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7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7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7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7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7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7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7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7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7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7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7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7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7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7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7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7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7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7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7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7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7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7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7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7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7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7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7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7" name="Google Shape;10787;p77"/>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7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7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7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7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7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7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7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7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7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7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7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7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7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7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15" name="Shape 10815"/>
        <p:cNvGrpSpPr/>
        <p:nvPr/>
      </p:nvGrpSpPr>
      <p:grpSpPr>
        <a:xfrm>
          <a:off x="0" y="0"/>
          <a:ext cx="0" cy="0"/>
          <a:chOff x="0" y="0"/>
          <a:chExt cx="0" cy="0"/>
        </a:xfrm>
      </p:grpSpPr>
      <p:sp>
        <p:nvSpPr>
          <p:cNvPr id="10816" name="Google Shape;10816;p7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7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7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7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7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7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7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7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7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7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7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7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7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7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7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7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7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7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7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7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7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7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7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7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7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7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7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7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7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7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7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7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7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7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7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7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7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7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7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7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7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7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7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7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7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7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7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7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7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7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7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7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7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7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7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7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7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7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7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7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7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7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7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7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7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7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7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7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7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7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7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7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7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7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7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7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7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7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7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7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7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7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7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7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7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7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7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7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7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7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7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7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7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7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7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7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7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7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7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7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7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7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7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7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7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7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7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7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7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7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7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7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7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7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7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7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7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7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7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7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7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7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7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7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7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7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7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7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7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7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7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7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7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7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7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7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7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7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1" name="Google Shape;11011;p7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7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7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7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7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7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7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7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7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7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7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7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7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7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7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7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7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7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7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7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7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7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7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7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7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7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7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7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7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7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7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7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7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7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7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7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7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7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7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7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7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7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7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7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7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7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7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7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7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7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7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7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7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7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7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7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7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7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7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7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7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7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7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7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7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7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7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7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7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7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7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7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7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7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7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7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7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7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7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7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7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6" name="Google Shape;11126;p7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7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7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7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2" name="Google Shape;11132;p7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36" name="Shape 11136"/>
        <p:cNvGrpSpPr/>
        <p:nvPr/>
      </p:nvGrpSpPr>
      <p:grpSpPr>
        <a:xfrm>
          <a:off x="0" y="0"/>
          <a:ext cx="0" cy="0"/>
          <a:chOff x="0" y="0"/>
          <a:chExt cx="0" cy="0"/>
        </a:xfrm>
      </p:grpSpPr>
      <p:sp>
        <p:nvSpPr>
          <p:cNvPr id="11137" name="Google Shape;11137;p7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7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7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7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7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7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7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7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7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7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7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7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7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7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7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7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7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0" name="Google Shape;11160;p7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7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7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7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7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7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7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7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7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7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7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7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7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7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7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7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7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7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7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7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7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7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7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7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7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7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7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7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7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7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7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7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7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7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7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7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7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7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7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7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7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7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7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7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7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7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7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7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7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7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7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7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7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7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7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7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7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7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7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7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7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7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7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7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7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7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7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7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7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7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7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7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7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7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7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7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7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7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7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7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7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7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7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7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7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7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7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7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7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7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7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7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7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7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7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7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7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7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7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7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7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7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7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7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7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7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7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7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7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7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7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7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7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7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7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7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7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7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7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7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7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7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7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7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7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7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7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7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7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7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7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7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7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7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7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7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7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7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7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7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7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7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7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7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7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7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7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7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2" name="Google Shape;11422;p7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7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7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7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7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7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7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7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7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7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41" name="Shape 11441"/>
        <p:cNvGrpSpPr/>
        <p:nvPr/>
      </p:nvGrpSpPr>
      <p:grpSpPr>
        <a:xfrm>
          <a:off x="0" y="0"/>
          <a:ext cx="0" cy="0"/>
          <a:chOff x="0" y="0"/>
          <a:chExt cx="0" cy="0"/>
        </a:xfrm>
      </p:grpSpPr>
      <p:pic>
        <p:nvPicPr>
          <p:cNvPr descr="im10" id="11442" name="Google Shape;11442;p8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sp>
        <p:nvSpPr>
          <p:cNvPr id="3141" name="Google Shape;3141;p37"/>
          <p:cNvSpPr txBox="1"/>
          <p:nvPr>
            <p:ph idx="1" type="subTitle"/>
          </p:nvPr>
        </p:nvSpPr>
        <p:spPr>
          <a:xfrm>
            <a:off x="1231050" y="1809525"/>
            <a:ext cx="6681900" cy="10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a:t>
            </a:r>
            <a:endParaRPr/>
          </a:p>
          <a:p>
            <a:pPr indent="0" lvl="0" marL="0" rtl="0" algn="ctr">
              <a:spcBef>
                <a:spcPts val="0"/>
              </a:spcBef>
              <a:spcAft>
                <a:spcPts val="0"/>
              </a:spcAft>
              <a:buNone/>
            </a:pPr>
            <a:r>
              <a:rPr lang="en"/>
              <a:t>someone important said and can make the</a:t>
            </a:r>
            <a:endParaRPr/>
          </a:p>
          <a:p>
            <a:pPr indent="0" lvl="0" marL="0" rtl="0" algn="ctr">
              <a:spcBef>
                <a:spcPts val="0"/>
              </a:spcBef>
              <a:spcAft>
                <a:spcPts val="0"/>
              </a:spcAft>
              <a:buNone/>
            </a:pPr>
            <a:r>
              <a:rPr lang="en"/>
              <a:t>reader get inspired.”</a:t>
            </a:r>
            <a:endParaRPr/>
          </a:p>
        </p:txBody>
      </p:sp>
      <p:sp>
        <p:nvSpPr>
          <p:cNvPr id="3142" name="Google Shape;3142;p37"/>
          <p:cNvSpPr txBox="1"/>
          <p:nvPr>
            <p:ph type="title"/>
          </p:nvPr>
        </p:nvSpPr>
        <p:spPr>
          <a:xfrm>
            <a:off x="3134400" y="2871000"/>
            <a:ext cx="2875200" cy="47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sp>
        <p:nvSpPr>
          <p:cNvPr id="3147" name="Google Shape;3147;p38"/>
          <p:cNvSpPr txBox="1"/>
          <p:nvPr>
            <p:ph type="title"/>
          </p:nvPr>
        </p:nvSpPr>
        <p:spPr>
          <a:xfrm>
            <a:off x="2416650" y="2088256"/>
            <a:ext cx="4310700" cy="61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148" name="Google Shape;3148;p38"/>
          <p:cNvSpPr txBox="1"/>
          <p:nvPr>
            <p:ph idx="2" type="title"/>
          </p:nvPr>
        </p:nvSpPr>
        <p:spPr>
          <a:xfrm>
            <a:off x="4060050" y="1612250"/>
            <a:ext cx="1023900" cy="61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149" name="Google Shape;3149;p38"/>
          <p:cNvSpPr txBox="1"/>
          <p:nvPr>
            <p:ph idx="1" type="subTitle"/>
          </p:nvPr>
        </p:nvSpPr>
        <p:spPr>
          <a:xfrm>
            <a:off x="2416650" y="2734539"/>
            <a:ext cx="4310700" cy="8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3" name="Shape 3153"/>
        <p:cNvGrpSpPr/>
        <p:nvPr/>
      </p:nvGrpSpPr>
      <p:grpSpPr>
        <a:xfrm>
          <a:off x="0" y="0"/>
          <a:ext cx="0" cy="0"/>
          <a:chOff x="0" y="0"/>
          <a:chExt cx="0" cy="0"/>
        </a:xfrm>
      </p:grpSpPr>
      <p:sp>
        <p:nvSpPr>
          <p:cNvPr id="3154" name="Google Shape;3154;p39"/>
          <p:cNvSpPr txBox="1"/>
          <p:nvPr>
            <p:ph type="title"/>
          </p:nvPr>
        </p:nvSpPr>
        <p:spPr>
          <a:xfrm>
            <a:off x="715650" y="1633550"/>
            <a:ext cx="3849600" cy="53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Study objectives</a:t>
            </a:r>
            <a:endParaRPr/>
          </a:p>
        </p:txBody>
      </p:sp>
      <p:sp>
        <p:nvSpPr>
          <p:cNvPr id="3155" name="Google Shape;3155;p39"/>
          <p:cNvSpPr txBox="1"/>
          <p:nvPr>
            <p:ph idx="1" type="subTitle"/>
          </p:nvPr>
        </p:nvSpPr>
        <p:spPr>
          <a:xfrm>
            <a:off x="1225375" y="2153275"/>
            <a:ext cx="3339900" cy="137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descr="im01" id="3156" name="Google Shape;3156;p39"/>
          <p:cNvPicPr preferRelativeResize="0"/>
          <p:nvPr/>
        </p:nvPicPr>
        <p:blipFill rotWithShape="1">
          <a:blip r:embed="rId3">
            <a:alphaModFix/>
          </a:blip>
          <a:srcRect b="-236" l="25424" r="23285" t="9384"/>
          <a:stretch/>
        </p:blipFill>
        <p:spPr>
          <a:xfrm>
            <a:off x="4855525" y="902600"/>
            <a:ext cx="3339900" cy="3327600"/>
          </a:xfrm>
          <a:prstGeom prst="ellipse">
            <a:avLst/>
          </a:prstGeom>
          <a:noFill/>
          <a:ln cap="flat" cmpd="sng" w="76200">
            <a:solidFill>
              <a:schemeClr val="dk1"/>
            </a:solidFill>
            <a:prstDash val="solid"/>
            <a:round/>
            <a:headEnd len="sm" w="sm" type="none"/>
            <a:tailEnd len="sm" w="sm" type="none"/>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rect b="b" l="l" r="r" t="t"/>
              <a:pathLst>
                <a:path extrusionOk="0" h="418" w="417">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9"/>
            <p:cNvSpPr/>
            <p:nvPr/>
          </p:nvSpPr>
          <p:spPr>
            <a:xfrm>
              <a:off x="3513025" y="588975"/>
              <a:ext cx="18300" cy="18300"/>
            </a:xfrm>
            <a:custGeom>
              <a:rect b="b" l="l" r="r" t="t"/>
              <a:pathLst>
                <a:path extrusionOk="0" h="732" w="732">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9"/>
            <p:cNvSpPr/>
            <p:nvPr/>
          </p:nvSpPr>
          <p:spPr>
            <a:xfrm>
              <a:off x="3046675" y="353650"/>
              <a:ext cx="18225" cy="18225"/>
            </a:xfrm>
            <a:custGeom>
              <a:rect b="b" l="l" r="r" t="t"/>
              <a:pathLst>
                <a:path extrusionOk="0" h="729" w="729">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9"/>
            <p:cNvSpPr/>
            <p:nvPr/>
          </p:nvSpPr>
          <p:spPr>
            <a:xfrm>
              <a:off x="3635525" y="746225"/>
              <a:ext cx="13900" cy="13000"/>
            </a:xfrm>
            <a:custGeom>
              <a:rect b="b" l="l" r="r" t="t"/>
              <a:pathLst>
                <a:path extrusionOk="0" h="520" w="556">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9"/>
            <p:cNvSpPr/>
            <p:nvPr/>
          </p:nvSpPr>
          <p:spPr>
            <a:xfrm>
              <a:off x="3680675" y="866075"/>
              <a:ext cx="6075" cy="5225"/>
            </a:xfrm>
            <a:custGeom>
              <a:rect b="b" l="l" r="r" t="t"/>
              <a:pathLst>
                <a:path extrusionOk="0" h="209" w="243">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9"/>
            <p:cNvSpPr/>
            <p:nvPr/>
          </p:nvSpPr>
          <p:spPr>
            <a:xfrm>
              <a:off x="3614675" y="940750"/>
              <a:ext cx="7800" cy="7825"/>
            </a:xfrm>
            <a:custGeom>
              <a:rect b="b" l="l" r="r" t="t"/>
              <a:pathLst>
                <a:path extrusionOk="0" h="313" w="312">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9"/>
            <p:cNvSpPr/>
            <p:nvPr/>
          </p:nvSpPr>
          <p:spPr>
            <a:xfrm>
              <a:off x="3370600" y="819175"/>
              <a:ext cx="7875" cy="7800"/>
            </a:xfrm>
            <a:custGeom>
              <a:rect b="b" l="l" r="r" t="t"/>
              <a:pathLst>
                <a:path extrusionOk="0" h="312" w="315">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9"/>
            <p:cNvSpPr/>
            <p:nvPr/>
          </p:nvSpPr>
          <p:spPr>
            <a:xfrm>
              <a:off x="3692825" y="971125"/>
              <a:ext cx="10450" cy="10450"/>
            </a:xfrm>
            <a:custGeom>
              <a:rect b="b" l="l" r="r" t="t"/>
              <a:pathLst>
                <a:path extrusionOk="0" h="418" w="418">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9"/>
            <p:cNvSpPr/>
            <p:nvPr/>
          </p:nvSpPr>
          <p:spPr>
            <a:xfrm>
              <a:off x="3678025" y="584675"/>
              <a:ext cx="11350" cy="10450"/>
            </a:xfrm>
            <a:custGeom>
              <a:rect b="b" l="l" r="r" t="t"/>
              <a:pathLst>
                <a:path extrusionOk="0" h="418" w="454">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9"/>
            <p:cNvSpPr/>
            <p:nvPr/>
          </p:nvSpPr>
          <p:spPr>
            <a:xfrm>
              <a:off x="3508725" y="484775"/>
              <a:ext cx="5225" cy="5225"/>
            </a:xfrm>
            <a:custGeom>
              <a:rect b="b" l="l" r="r" t="t"/>
              <a:pathLst>
                <a:path extrusionOk="0" h="209" w="209">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9"/>
            <p:cNvSpPr/>
            <p:nvPr/>
          </p:nvSpPr>
          <p:spPr>
            <a:xfrm>
              <a:off x="3587700" y="488250"/>
              <a:ext cx="7875" cy="8700"/>
            </a:xfrm>
            <a:custGeom>
              <a:rect b="b" l="l" r="r" t="t"/>
              <a:pathLst>
                <a:path extrusionOk="0" h="348" w="315">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9"/>
            <p:cNvSpPr/>
            <p:nvPr/>
          </p:nvSpPr>
          <p:spPr>
            <a:xfrm>
              <a:off x="2590675" y="721900"/>
              <a:ext cx="10450" cy="10450"/>
            </a:xfrm>
            <a:custGeom>
              <a:rect b="b" l="l" r="r" t="t"/>
              <a:pathLst>
                <a:path extrusionOk="0" h="418" w="418">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9"/>
            <p:cNvSpPr/>
            <p:nvPr/>
          </p:nvSpPr>
          <p:spPr>
            <a:xfrm>
              <a:off x="2643700" y="910325"/>
              <a:ext cx="7800" cy="7875"/>
            </a:xfrm>
            <a:custGeom>
              <a:rect b="b" l="l" r="r" t="t"/>
              <a:pathLst>
                <a:path extrusionOk="0" h="315" w="312">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9"/>
            <p:cNvSpPr/>
            <p:nvPr/>
          </p:nvSpPr>
          <p:spPr>
            <a:xfrm>
              <a:off x="2628050" y="473500"/>
              <a:ext cx="13025" cy="13925"/>
            </a:xfrm>
            <a:custGeom>
              <a:rect b="b" l="l" r="r" t="t"/>
              <a:pathLst>
                <a:path extrusionOk="0" h="557" w="521">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9"/>
            <p:cNvSpPr/>
            <p:nvPr/>
          </p:nvSpPr>
          <p:spPr>
            <a:xfrm>
              <a:off x="2711425" y="423125"/>
              <a:ext cx="11300" cy="10450"/>
            </a:xfrm>
            <a:custGeom>
              <a:rect b="b" l="l" r="r" t="t"/>
              <a:pathLst>
                <a:path extrusionOk="0" h="418" w="452">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9"/>
            <p:cNvSpPr/>
            <p:nvPr/>
          </p:nvSpPr>
          <p:spPr>
            <a:xfrm>
              <a:off x="2823450" y="422225"/>
              <a:ext cx="7875" cy="7875"/>
            </a:xfrm>
            <a:custGeom>
              <a:rect b="b" l="l" r="r" t="t"/>
              <a:pathLst>
                <a:path extrusionOk="0" h="315" w="315">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9"/>
            <p:cNvSpPr/>
            <p:nvPr/>
          </p:nvSpPr>
          <p:spPr>
            <a:xfrm>
              <a:off x="2628900" y="350175"/>
              <a:ext cx="24350" cy="23450"/>
            </a:xfrm>
            <a:custGeom>
              <a:rect b="b" l="l" r="r" t="t"/>
              <a:pathLst>
                <a:path extrusionOk="0" h="938" w="974">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9"/>
            <p:cNvSpPr/>
            <p:nvPr/>
          </p:nvSpPr>
          <p:spPr>
            <a:xfrm>
              <a:off x="2524675" y="617675"/>
              <a:ext cx="8700" cy="8725"/>
            </a:xfrm>
            <a:custGeom>
              <a:rect b="b" l="l" r="r" t="t"/>
              <a:pathLst>
                <a:path extrusionOk="0" h="349" w="348">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9"/>
            <p:cNvSpPr/>
            <p:nvPr/>
          </p:nvSpPr>
          <p:spPr>
            <a:xfrm>
              <a:off x="2675800" y="1010250"/>
              <a:ext cx="10450" cy="10425"/>
            </a:xfrm>
            <a:custGeom>
              <a:rect b="b" l="l" r="r" t="t"/>
              <a:pathLst>
                <a:path extrusionOk="0" h="417" w="418">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9"/>
            <p:cNvSpPr/>
            <p:nvPr/>
          </p:nvSpPr>
          <p:spPr>
            <a:xfrm>
              <a:off x="3659825" y="425700"/>
              <a:ext cx="15675" cy="16575"/>
            </a:xfrm>
            <a:custGeom>
              <a:rect b="b" l="l" r="r" t="t"/>
              <a:pathLst>
                <a:path extrusionOk="0" h="663" w="627">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9"/>
            <p:cNvSpPr/>
            <p:nvPr/>
          </p:nvSpPr>
          <p:spPr>
            <a:xfrm>
              <a:off x="2648000" y="449175"/>
              <a:ext cx="31600" cy="26675"/>
            </a:xfrm>
            <a:custGeom>
              <a:rect b="b" l="l" r="r" t="t"/>
              <a:pathLst>
                <a:path extrusionOk="0" h="1067" w="1264">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9"/>
            <p:cNvSpPr/>
            <p:nvPr/>
          </p:nvSpPr>
          <p:spPr>
            <a:xfrm>
              <a:off x="3425350" y="388400"/>
              <a:ext cx="13000" cy="13025"/>
            </a:xfrm>
            <a:custGeom>
              <a:rect b="b" l="l" r="r" t="t"/>
              <a:pathLst>
                <a:path extrusionOk="0" h="521" w="52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9"/>
            <p:cNvSpPr/>
            <p:nvPr/>
          </p:nvSpPr>
          <p:spPr>
            <a:xfrm>
              <a:off x="3446175" y="364000"/>
              <a:ext cx="30800" cy="26550"/>
            </a:xfrm>
            <a:custGeom>
              <a:rect b="b" l="l" r="r" t="t"/>
              <a:pathLst>
                <a:path extrusionOk="0" h="1062" w="1232">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9"/>
            <p:cNvSpPr/>
            <p:nvPr/>
          </p:nvSpPr>
          <p:spPr>
            <a:xfrm>
              <a:off x="3565125" y="564800"/>
              <a:ext cx="22600" cy="21175"/>
            </a:xfrm>
            <a:custGeom>
              <a:rect b="b" l="l" r="r" t="t"/>
              <a:pathLst>
                <a:path extrusionOk="0" h="847" w="904">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9"/>
            <p:cNvSpPr/>
            <p:nvPr/>
          </p:nvSpPr>
          <p:spPr>
            <a:xfrm>
              <a:off x="2581175" y="556825"/>
              <a:ext cx="23425" cy="20875"/>
            </a:xfrm>
            <a:custGeom>
              <a:rect b="b" l="l" r="r" t="t"/>
              <a:pathLst>
                <a:path extrusionOk="0" h="835" w="937">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9"/>
            <p:cNvSpPr/>
            <p:nvPr/>
          </p:nvSpPr>
          <p:spPr>
            <a:xfrm>
              <a:off x="2626325" y="995375"/>
              <a:ext cx="23450" cy="20950"/>
            </a:xfrm>
            <a:custGeom>
              <a:rect b="b" l="l" r="r" t="t"/>
              <a:pathLst>
                <a:path extrusionOk="0" h="838" w="938">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9"/>
            <p:cNvSpPr/>
            <p:nvPr/>
          </p:nvSpPr>
          <p:spPr>
            <a:xfrm>
              <a:off x="2681000" y="1163925"/>
              <a:ext cx="7875" cy="8700"/>
            </a:xfrm>
            <a:custGeom>
              <a:rect b="b" l="l" r="r" t="t"/>
              <a:pathLst>
                <a:path extrusionOk="0" h="348" w="315">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9"/>
            <p:cNvSpPr/>
            <p:nvPr/>
          </p:nvSpPr>
          <p:spPr>
            <a:xfrm>
              <a:off x="2713175" y="1264675"/>
              <a:ext cx="10450" cy="10450"/>
            </a:xfrm>
            <a:custGeom>
              <a:rect b="b" l="l" r="r" t="t"/>
              <a:pathLst>
                <a:path extrusionOk="0" h="418" w="418">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9"/>
            <p:cNvSpPr/>
            <p:nvPr/>
          </p:nvSpPr>
          <p:spPr>
            <a:xfrm>
              <a:off x="2663625" y="1249875"/>
              <a:ext cx="23525" cy="20875"/>
            </a:xfrm>
            <a:custGeom>
              <a:rect b="b" l="l" r="r" t="t"/>
              <a:pathLst>
                <a:path extrusionOk="0" h="835" w="941">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9"/>
            <p:cNvSpPr/>
            <p:nvPr/>
          </p:nvSpPr>
          <p:spPr>
            <a:xfrm>
              <a:off x="2814750" y="1231800"/>
              <a:ext cx="23500" cy="21175"/>
            </a:xfrm>
            <a:custGeom>
              <a:rect b="b" l="l" r="r" t="t"/>
              <a:pathLst>
                <a:path extrusionOk="0" h="847" w="94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9"/>
            <p:cNvSpPr/>
            <p:nvPr/>
          </p:nvSpPr>
          <p:spPr>
            <a:xfrm>
              <a:off x="3113525" y="1375125"/>
              <a:ext cx="22600" cy="21550"/>
            </a:xfrm>
            <a:custGeom>
              <a:rect b="b" l="l" r="r" t="t"/>
              <a:pathLst>
                <a:path extrusionOk="0" h="862" w="904">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9"/>
            <p:cNvSpPr/>
            <p:nvPr/>
          </p:nvSpPr>
          <p:spPr>
            <a:xfrm>
              <a:off x="3361900" y="880350"/>
              <a:ext cx="23500" cy="21325"/>
            </a:xfrm>
            <a:custGeom>
              <a:rect b="b" l="l" r="r" t="t"/>
              <a:pathLst>
                <a:path extrusionOk="0" h="853" w="94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9"/>
            <p:cNvSpPr/>
            <p:nvPr/>
          </p:nvSpPr>
          <p:spPr>
            <a:xfrm>
              <a:off x="3550400" y="589850"/>
              <a:ext cx="13025" cy="11750"/>
            </a:xfrm>
            <a:custGeom>
              <a:rect b="b" l="l" r="r" t="t"/>
              <a:pathLst>
                <a:path extrusionOk="0" h="470" w="521">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9"/>
            <p:cNvSpPr/>
            <p:nvPr/>
          </p:nvSpPr>
          <p:spPr>
            <a:xfrm>
              <a:off x="2611525" y="679325"/>
              <a:ext cx="13100" cy="11750"/>
            </a:xfrm>
            <a:custGeom>
              <a:rect b="b" l="l" r="r" t="t"/>
              <a:pathLst>
                <a:path extrusionOk="0" h="470" w="524">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9"/>
            <p:cNvSpPr/>
            <p:nvPr/>
          </p:nvSpPr>
          <p:spPr>
            <a:xfrm>
              <a:off x="2570750" y="649975"/>
              <a:ext cx="13000" cy="12150"/>
            </a:xfrm>
            <a:custGeom>
              <a:rect b="b" l="l" r="r" t="t"/>
              <a:pathLst>
                <a:path extrusionOk="0" h="486" w="52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9"/>
            <p:cNvSpPr/>
            <p:nvPr/>
          </p:nvSpPr>
          <p:spPr>
            <a:xfrm>
              <a:off x="3485225" y="1249050"/>
              <a:ext cx="10450" cy="10425"/>
            </a:xfrm>
            <a:custGeom>
              <a:rect b="b" l="l" r="r" t="t"/>
              <a:pathLst>
                <a:path extrusionOk="0" h="417" w="418">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9"/>
            <p:cNvSpPr/>
            <p:nvPr/>
          </p:nvSpPr>
          <p:spPr>
            <a:xfrm>
              <a:off x="3353225" y="1236050"/>
              <a:ext cx="10450" cy="10450"/>
            </a:xfrm>
            <a:custGeom>
              <a:rect b="b" l="l" r="r" t="t"/>
              <a:pathLst>
                <a:path extrusionOk="0" h="418" w="418">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9"/>
            <p:cNvSpPr/>
            <p:nvPr/>
          </p:nvSpPr>
          <p:spPr>
            <a:xfrm>
              <a:off x="2971075" y="1280300"/>
              <a:ext cx="10450" cy="10450"/>
            </a:xfrm>
            <a:custGeom>
              <a:rect b="b" l="l" r="r" t="t"/>
              <a:pathLst>
                <a:path extrusionOk="0" h="418" w="418">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9"/>
            <p:cNvSpPr/>
            <p:nvPr/>
          </p:nvSpPr>
          <p:spPr>
            <a:xfrm>
              <a:off x="3506975" y="1206650"/>
              <a:ext cx="12175" cy="12200"/>
            </a:xfrm>
            <a:custGeom>
              <a:rect b="b" l="l" r="r" t="t"/>
              <a:pathLst>
                <a:path extrusionOk="0" h="488" w="487">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9"/>
            <p:cNvSpPr/>
            <p:nvPr/>
          </p:nvSpPr>
          <p:spPr>
            <a:xfrm>
              <a:off x="3465300" y="1177425"/>
              <a:ext cx="13000" cy="12125"/>
            </a:xfrm>
            <a:custGeom>
              <a:rect b="b" l="l" r="r" t="t"/>
              <a:pathLst>
                <a:path extrusionOk="0" h="485" w="52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9"/>
            <p:cNvSpPr/>
            <p:nvPr/>
          </p:nvSpPr>
          <p:spPr>
            <a:xfrm>
              <a:off x="3586875" y="511650"/>
              <a:ext cx="13025" cy="11775"/>
            </a:xfrm>
            <a:custGeom>
              <a:rect b="b" l="l" r="r" t="t"/>
              <a:pathLst>
                <a:path extrusionOk="0" h="471" w="521">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9"/>
            <p:cNvSpPr/>
            <p:nvPr/>
          </p:nvSpPr>
          <p:spPr>
            <a:xfrm>
              <a:off x="2814750" y="337125"/>
              <a:ext cx="8725" cy="8700"/>
            </a:xfrm>
            <a:custGeom>
              <a:rect b="b" l="l" r="r" t="t"/>
              <a:pathLst>
                <a:path extrusionOk="0" h="348" w="349">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9"/>
            <p:cNvSpPr/>
            <p:nvPr/>
          </p:nvSpPr>
          <p:spPr>
            <a:xfrm>
              <a:off x="2886875" y="274600"/>
              <a:ext cx="16500" cy="16550"/>
            </a:xfrm>
            <a:custGeom>
              <a:rect b="b" l="l" r="r" t="t"/>
              <a:pathLst>
                <a:path extrusionOk="0" h="662" w="66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9"/>
            <p:cNvSpPr/>
            <p:nvPr/>
          </p:nvSpPr>
          <p:spPr>
            <a:xfrm>
              <a:off x="2814750" y="360550"/>
              <a:ext cx="13100" cy="11775"/>
            </a:xfrm>
            <a:custGeom>
              <a:rect b="b" l="l" r="r" t="t"/>
              <a:pathLst>
                <a:path extrusionOk="0" h="471" w="524">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9"/>
            <p:cNvSpPr/>
            <p:nvPr/>
          </p:nvSpPr>
          <p:spPr>
            <a:xfrm>
              <a:off x="3173475" y="406600"/>
              <a:ext cx="5225" cy="5225"/>
            </a:xfrm>
            <a:custGeom>
              <a:rect b="b" l="l" r="r" t="t"/>
              <a:pathLst>
                <a:path extrusionOk="0" h="209" w="209">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9"/>
            <p:cNvSpPr/>
            <p:nvPr/>
          </p:nvSpPr>
          <p:spPr>
            <a:xfrm>
              <a:off x="3332375" y="290225"/>
              <a:ext cx="5225" cy="5225"/>
            </a:xfrm>
            <a:custGeom>
              <a:rect b="b" l="l" r="r" t="t"/>
              <a:pathLst>
                <a:path extrusionOk="0" h="209" w="209">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9"/>
            <p:cNvSpPr/>
            <p:nvPr/>
          </p:nvSpPr>
          <p:spPr>
            <a:xfrm>
              <a:off x="3252475" y="410075"/>
              <a:ext cx="7875" cy="8700"/>
            </a:xfrm>
            <a:custGeom>
              <a:rect b="b" l="l" r="r" t="t"/>
              <a:pathLst>
                <a:path extrusionOk="0" h="348" w="315">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9"/>
            <p:cNvSpPr/>
            <p:nvPr/>
          </p:nvSpPr>
          <p:spPr>
            <a:xfrm>
              <a:off x="3174300" y="291125"/>
              <a:ext cx="8725" cy="7800"/>
            </a:xfrm>
            <a:custGeom>
              <a:rect b="b" l="l" r="r" t="t"/>
              <a:pathLst>
                <a:path extrusionOk="0" h="312" w="349">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9"/>
            <p:cNvSpPr/>
            <p:nvPr/>
          </p:nvSpPr>
          <p:spPr>
            <a:xfrm>
              <a:off x="3251650" y="433500"/>
              <a:ext cx="13000" cy="11775"/>
            </a:xfrm>
            <a:custGeom>
              <a:rect b="b" l="l" r="r" t="t"/>
              <a:pathLst>
                <a:path extrusionOk="0" h="471" w="52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9"/>
            <p:cNvSpPr/>
            <p:nvPr/>
          </p:nvSpPr>
          <p:spPr>
            <a:xfrm>
              <a:off x="3001525" y="238075"/>
              <a:ext cx="13000" cy="11775"/>
            </a:xfrm>
            <a:custGeom>
              <a:rect b="b" l="l" r="r" t="t"/>
              <a:pathLst>
                <a:path extrusionOk="0" h="471" w="52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9"/>
            <p:cNvSpPr/>
            <p:nvPr/>
          </p:nvSpPr>
          <p:spPr>
            <a:xfrm>
              <a:off x="3329800" y="871425"/>
              <a:ext cx="13025" cy="11975"/>
            </a:xfrm>
            <a:custGeom>
              <a:rect b="b" l="l" r="r" t="t"/>
              <a:pathLst>
                <a:path extrusionOk="0" h="479" w="521">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9"/>
            <p:cNvSpPr/>
            <p:nvPr/>
          </p:nvSpPr>
          <p:spPr>
            <a:xfrm>
              <a:off x="3656350" y="710775"/>
              <a:ext cx="13025" cy="12150"/>
            </a:xfrm>
            <a:custGeom>
              <a:rect b="b" l="l" r="r" t="t"/>
              <a:pathLst>
                <a:path extrusionOk="0" h="486" w="521">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9"/>
            <p:cNvSpPr/>
            <p:nvPr/>
          </p:nvSpPr>
          <p:spPr>
            <a:xfrm>
              <a:off x="3354950" y="914000"/>
              <a:ext cx="12200" cy="12150"/>
            </a:xfrm>
            <a:custGeom>
              <a:rect b="b" l="l" r="r" t="t"/>
              <a:pathLst>
                <a:path extrusionOk="0" h="486" w="488">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9"/>
            <p:cNvSpPr/>
            <p:nvPr/>
          </p:nvSpPr>
          <p:spPr>
            <a:xfrm>
              <a:off x="3649400" y="838225"/>
              <a:ext cx="13025" cy="11775"/>
            </a:xfrm>
            <a:custGeom>
              <a:rect b="b" l="l" r="r" t="t"/>
              <a:pathLst>
                <a:path extrusionOk="0" h="471" w="521">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rect b="b" l="l" r="r" t="t"/>
              <a:pathLst>
                <a:path extrusionOk="0" h="75" w="156">
                  <a:moveTo>
                    <a:pt x="75" y="1"/>
                  </a:moveTo>
                  <a:cubicBezTo>
                    <a:pt x="75" y="1"/>
                    <a:pt x="75" y="75"/>
                    <a:pt x="1" y="75"/>
                  </a:cubicBezTo>
                  <a:cubicBezTo>
                    <a:pt x="75" y="75"/>
                    <a:pt x="75" y="1"/>
                    <a:pt x="156" y="1"/>
                  </a:cubicBezTo>
                  <a:close/>
                </a:path>
              </a:pathLst>
            </a:custGeom>
            <a:solidFill>
              <a:srgbClr val="6FB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9"/>
            <p:cNvSpPr/>
            <p:nvPr/>
          </p:nvSpPr>
          <p:spPr>
            <a:xfrm>
              <a:off x="2643765" y="2434951"/>
              <a:ext cx="3827" cy="1359"/>
            </a:xfrm>
            <a:custGeom>
              <a:rect b="b" l="l" r="r" t="t"/>
              <a:pathLst>
                <a:path extrusionOk="0" h="82" w="231">
                  <a:moveTo>
                    <a:pt x="230" y="1"/>
                  </a:moveTo>
                  <a:cubicBezTo>
                    <a:pt x="156" y="1"/>
                    <a:pt x="75" y="1"/>
                    <a:pt x="1" y="82"/>
                  </a:cubicBezTo>
                  <a:cubicBezTo>
                    <a:pt x="75" y="82"/>
                    <a:pt x="156" y="1"/>
                    <a:pt x="230" y="1"/>
                  </a:cubicBezTo>
                  <a:close/>
                </a:path>
              </a:pathLst>
            </a:custGeom>
            <a:solidFill>
              <a:srgbClr val="6FB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8" name="Shape 3218"/>
        <p:cNvGrpSpPr/>
        <p:nvPr/>
      </p:nvGrpSpPr>
      <p:grpSpPr>
        <a:xfrm>
          <a:off x="0" y="0"/>
          <a:ext cx="0" cy="0"/>
          <a:chOff x="0" y="0"/>
          <a:chExt cx="0" cy="0"/>
        </a:xfrm>
      </p:grpSpPr>
      <p:sp>
        <p:nvSpPr>
          <p:cNvPr id="3219" name="Google Shape;3219;p40"/>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flipH="1" rot="5400000">
            <a:off x="5893000" y="1467288"/>
            <a:ext cx="1216200" cy="1216200"/>
          </a:xfrm>
          <a:prstGeom prst="blockArc">
            <a:avLst>
              <a:gd fmla="val 10800000" name="adj1"/>
              <a:gd fmla="val 21475524" name="adj2"/>
              <a:gd fmla="val 16242" name="adj3"/>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flipH="1" rot="5400000">
            <a:off x="2037900" y="1467288"/>
            <a:ext cx="1216200" cy="1216200"/>
          </a:xfrm>
          <a:prstGeom prst="blockArc">
            <a:avLst>
              <a:gd fmla="val 15909184" name="adj1"/>
              <a:gd fmla="val 21475524" name="adj2"/>
              <a:gd fmla="val 16242" name="adj3"/>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4" name="Google Shape;3244;p41"/>
          <p:cNvSpPr txBox="1"/>
          <p:nvPr>
            <p:ph idx="1" type="subTitle"/>
          </p:nvPr>
        </p:nvSpPr>
        <p:spPr>
          <a:xfrm>
            <a:off x="1448700" y="2891519"/>
            <a:ext cx="2394600" cy="17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245" name="Google Shape;3245;p41"/>
          <p:cNvSpPr txBox="1"/>
          <p:nvPr>
            <p:ph idx="2" type="subTitle"/>
          </p:nvPr>
        </p:nvSpPr>
        <p:spPr>
          <a:xfrm>
            <a:off x="1503000" y="3210342"/>
            <a:ext cx="2286000" cy="66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sp>
        <p:nvSpPr>
          <p:cNvPr id="3246" name="Google Shape;3246;p41"/>
          <p:cNvSpPr txBox="1"/>
          <p:nvPr>
            <p:ph idx="3" type="subTitle"/>
          </p:nvPr>
        </p:nvSpPr>
        <p:spPr>
          <a:xfrm>
            <a:off x="5303800" y="2887919"/>
            <a:ext cx="23946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247" name="Google Shape;3247;p41"/>
          <p:cNvSpPr txBox="1"/>
          <p:nvPr>
            <p:ph idx="4" type="subTitle"/>
          </p:nvPr>
        </p:nvSpPr>
        <p:spPr>
          <a:xfrm>
            <a:off x="5358100" y="3210342"/>
            <a:ext cx="22860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also very</a:t>
            </a:r>
            <a:endParaRPr/>
          </a:p>
          <a:p>
            <a:pPr indent="0" lvl="0" marL="0" rtl="0" algn="ctr">
              <a:spcBef>
                <a:spcPts val="0"/>
              </a:spcBef>
              <a:spcAft>
                <a:spcPts val="0"/>
              </a:spcAft>
              <a:buNone/>
            </a:pPr>
            <a:r>
              <a:rPr lang="en"/>
              <a:t>high temperatures</a:t>
            </a:r>
            <a:endParaRPr/>
          </a:p>
        </p:txBody>
      </p:sp>
      <p:sp>
        <p:nvSpPr>
          <p:cNvPr id="3248" name="Google Shape;3248;p41"/>
          <p:cNvSpPr txBox="1"/>
          <p:nvPr>
            <p:ph type="title"/>
          </p:nvPr>
        </p:nvSpPr>
        <p:spPr>
          <a:xfrm>
            <a:off x="720000" y="541975"/>
            <a:ext cx="7704000" cy="2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analysis</a:t>
            </a:r>
            <a:endParaRPr/>
          </a:p>
        </p:txBody>
      </p:sp>
      <p:sp>
        <p:nvSpPr>
          <p:cNvPr id="3249" name="Google Shape;3249;p41"/>
          <p:cNvSpPr txBox="1"/>
          <p:nvPr>
            <p:ph idx="5" type="title"/>
          </p:nvPr>
        </p:nvSpPr>
        <p:spPr>
          <a:xfrm>
            <a:off x="6078400" y="1951788"/>
            <a:ext cx="845400" cy="24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3250" name="Google Shape;3250;p41"/>
          <p:cNvSpPr txBox="1"/>
          <p:nvPr>
            <p:ph idx="6" type="title"/>
          </p:nvPr>
        </p:nvSpPr>
        <p:spPr>
          <a:xfrm>
            <a:off x="2225400" y="1951788"/>
            <a:ext cx="841200" cy="24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